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tags/tag19.xml" ContentType="application/vnd.openxmlformats-officedocument.presentationml.tags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51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04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397 697 316,'-132'52'1089,"104"-40"-1028,1 2 1,-41 28-1,51-29-55,0 0 1,1 1-1,-18 21 1,27-27-28,0 1 1,0 0-1,1 1 1,0-1-1,1 1 1,0 0-1,-7 20 1,12-29 13,-1-1 0,1 1 1,0 0-1,0 0 0,-1-1 1,1 1-1,0 0 0,0 0 0,0 0 1,0-1-1,0 1 0,0 0 1,0 0-1,0 0 0,0 0 1,1-1-1,-1 1 0,0 0 0,0 0 1,1-1-1,-1 1 0,0 0 1,1 0-1,-1-1 0,1 1 0,-1-1 1,2 2-1,-1-1-2,0-1 1,1 1-1,-1 0 1,1-1-1,-1 0 0,1 1 1,-1-1-1,1 0 1,-1 0-1,1 0 0,-1 0 1,1 0-1,2 0 0,5-2-13,1 0 0,0 0 0,12-5 0,48-22 40,-1-2 0,-1-3 0,-2-4 0,76-55-1,-95 60 4,73-57-1,-112 83-14,-1 1-1,0-1 1,0 0 0,-1-1 0,0 0-1,0 0 1,-1 0 0,0-1-1,-1 0 1,1 0 0,-2 0-1,4-10 1,0-4 1,1 0 1,1 1-1,0 0 0,2 1 0,1 0 1,0 0-1,2 1 0,0 1 0,24-24 1,-7 11 4,2 1 1,1 2-1,2 2 1,42-26-1,-33 27-9,2 2-1,88-32 1,-111 48 0,21-9 2,-55 23-4,-1 0 1,1 1-1,0 1 0,-13 12 1,-36 41-6,17-16-15,21-20 51,16-18-270,0-1-1,0 0 1,-8 7-1,8-11-224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46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7 240,'7'-6'7026,"-7"6"-7005,1 0 0,-1 0-1,1 0 1,-1 0-1,0 0 1,1 0 0,-1 0-1,1 0 1,-1 0-1,1 0 1,-1 0 0,0 0-1,1 0 1,-1 1-1,1-1 1,-1 0-1,0 0 1,1 0 0,-1 1-1,0-1 1,1 0-1,-1 0 1,0 1 0,1-1-1,-1 0 1,0 1-1,0-1 1,1 0 0,-1 1-1,0 0 1,3 3 34,0 1 1,-1 0-1,0 0 1,0 0-1,0 0 1,-1 0-1,0 0 1,0 0-1,0 1 0,0-1 1,-1 9-1,0 0-56,-1 1 1,0-1-1,-4 17 0,-1-9-1019,0 0 1,-2 0 0,-15 32-1,9-34-1543,6-15 1393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28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1 376,'-12'2'14612,"12"2"-14131,0 1 0,1 0 1,0-1-1,3 8 0,-3-8-439,0 1 0,0 0 0,0-1 0,1 9 0,-2-10-220,0 0 1,-1 1 0,1-1 0,-1 0-1,1 0 1,-1 0 0,0 0 0,0 0-1,0 0 1,-1 0 0,1 0 0,-1-1-1,0 1 1,1 0 0,-1-1 0,0 1-1,-1-1 1,1 0 0,-4 3 0,-3 1-1729,0 0 0,0 0 0,-1-1 0,-13 5 0,4-2-599,6-2 1069</inkml:trace>
  <inkml:trace contextRef="#ctx0" brushRef="#br0" timeOffset="1">1 242 60,'10'18'4405,"-8"-13"-3401,1-1-1,-1 0 0,1 0 0,0 0 0,4 4 0,4 3 26,1 1-771,0 1 1,0 0 0,12 19-1,-13-8-4085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28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29 972,'2'0'15527,"3"0"-11291,29 2-3543,-15-2-650,1 0-1,-1-1 1,1-2 0,36-8-1,-39 5 37,-14 4-45,1 0 0,0 1 0,-1 0 0,1 0 0,0 0-1,7-1 1,-11 2-31,0 1 0,1-1-1,-1 0 1,1 0 0,-1 1-1,1-1 1,-1 0 0,0 1 0,1-1-1,-1 0 1,0 1 0,1-1-1,-1 1 1,0-1 0,1 0-1,-1 1 1,0-1 0,0 1-1,0-1 1,0 1 0,1-1 0,-1 1-1,0-1 1,0 1 0,0-1-1,0 1 1,0-1 0,0 1-1,0-1 1,0 1 0,0-1-1,0 1 1,-1-1 0,1 1 0,0 0-1,-5 20-39,2-11-446,-1 1 0,-1-1 0,0 0 0,0-1-1,-9 14 1,4-11-2442,0 1 0,-1-1-1,0-1 1,-1 0-1,-22 16 1,24-20 1527</inkml:trace>
  <inkml:trace contextRef="#ctx0" brushRef="#br0" timeOffset="1">52 221 484,'4'-1'7819,"7"-2"-4241,8-3 213,32 2-323,21-3-8812,-64 6 3923,-1 0 1,0-1 0,0-1-1,0 1 1,0-1 0,0 0-1,9-6 1,-4 1-353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29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3 140,'15'-1'8998,"-14"1"-8386,1-1 1,0 1 0,0 0 0,0 0 0,0 0 0,-1 0-1,1 0 1,0 0 0,2 1 0,-3 0-500,0-1-1,-1 1 1,1-1 0,0 1 0,0-1 0,-1 1-1,1 0 1,0 0 0,-1-1 0,1 1 0,-1 0-1,1 0 1,-1 0 0,1-1 0,-1 1 0,1 0-1,-1 0 1,0 0 0,0 0 0,1 0 0,-1 0 0,0 2-1,7 53 234,-1 98-1,-7-153-329,1-1-1,0 1 1,0-1-1,0 1 1,0-1-1,1 1 1,-1 0-1,0-1 1,0 1-1,0-1 1,0 1-1,1-1 1,-1 1-1,0-1 1,0 1-1,1-1 1,-1 1-1,0-1 1,1 1-1,-1-1 1,1 0-1,-1 1 1,0-1-1,1 1 1,-1-1-1,1 0 1,-1 0-1,2 1 1,-1-1 39,0 1 0,1-1 0,-1 0 0,0 0 0,1 0 0,-1 0 0,1 0 0,-1 0-1,0 0 1,1-1 0,1 0 0,4-1 147,0 0 0,0-1 0,7-5-1,-12 7-229,79-46-110,-65 36-3664,18-15 0,-23 17 170,5-5-2710,-10 10 4555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29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67 1164,'-1'-12'3195,"1"9"-2424,0 0 0,0 0 0,0 0 0,0 0-1,0 0 1,1 0 0,-1 0 0,1 0 0,0 1 0,0-1-1,0 0 1,2-5 0,5-2 2430,-3 9-1339,-5 2-1785,1 1-1,0-1 0,-1 1 0,1-1 0,-1 1 1,1 0-1,-1-1 0,0 1 0,0-1 1,0 3-1,2 9-33,0-1-526,-1 1 0,0 0 1,-1-1-1,0 1 0,-3 19 0,-1-11-2670,3-15 1464,0 0 0,0 0 1,-1 0-1,0 0 1,0 0-1,-4 9 0,2-9-113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29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18 536,'-4'-5'1636,"-4"-8"9923,9 15-11062,0-1 0,0 1 1,0 0-1,-1-1 0,1 1 0,0 0 0,0 3 0,2 3 237,4 12-317,0 0-1,-2 1 1,4 22-1,-9-39-389,12 65-852,3 97-1,-19-52-9644,4-110 9682,0-1-1,0 1 1,-1 0-1,0 0 1,1 0-1,-1-1 1,-2 5-1,1-3-633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30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24 568,'-1'2'665,"1"1"0,-1-1 1,1 1-1,-1-1 0,0 1 0,0-1 0,-1 3 1,-4 11 1539,5-13-2065,1-1 1,-1 1 0,1 0 0,0 0-1,0-1 1,0 1 0,0 0 0,1-1-1,0 5 1,-1-3-148,1 1 0,-1-1-1,0 1 1,0-1 0,-1 1 0,0-1-1,-1 8 1,1-8 45,0 0 0,0 0 0,1 0 0,-1 0 0,1 0 0,0 0 0,0 0 0,1 7 0,0-10 55,-1 0 1,1 0 0,-1 0 0,1 0 0,-1 0 0,1 0 0,0-1 0,-1 1 0,1 0-1,0 0 1,0-1 0,-1 1 0,1 0 0,0-1 0,0 1 0,0-1 0,0 1 0,0-1-1,0 1 1,0-1 0,0 0 0,0 0 0,0 1 0,0-1 0,0 0 0,0 0 0,2 0-1,5 0 989,-1 0 0,15-3-1,-10 2-48,141-15 2847,-19 0-4750,-72 8-6230,-52 7 3730</inkml:trace>
  <inkml:trace contextRef="#ctx0" brushRef="#br0" timeOffset="1">411 24 1304,'-7'-16'12442,"7"16"-12306,0 0-1,0 0 1,0-1-1,0 1 1,0 0-1,-1 0 1,1 0-1,0-1 1,0 1-1,0 0 1,0 0-1,0 0 0,0-1 1,0 1-1,0 0 1,0 0-1,0 0 1,0-1-1,0 1 1,0 0-1,0 0 1,0 0-1,0-1 1,0 1-1,1 0 1,-1 0-1,0 0 1,0-1-1,0 1 1,1-1 541,-1 1-542,0 0 1,0 0-1,0 0 1,1 0-1,-1 0 1,0 0-1,0 0 1,0-1-1,0 1 1,1 0-1,-1 0 1,0 0-1,0 0 1,0 0-1,1 0 1,-1 0-1,0 0 1,0 0-1,1 0 1,-1 0-1,0 0 1,0 0-1,0 0 0,1 0 1,-1 1-1,0-1 1,0 0-1,0 0 1,1 0-1,-1 0 1,0 0-1,0 0 1,2 2 32,0-1 1,0 1 0,0-1 0,0 1-1,-1-1 1,1 1 0,-1 0-1,1 0 1,-1 0 0,1 0-1,-1 0 1,0 0 0,0 0-1,1 3 1,10 36 128,-9-26-131,15 67-965,-15-55-3994,-1 0-6493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31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27 456,'0'3'15722,"3"2"-11739,4-3-3255,1 0 0,-1-1 0,1 1 0,0-2 0,0 1 0,-1-1 0,13-1 0,53-12 53,-66 11-680,16-2 8,-17 4-69,0-1 0,0 0 0,0 0 0,-1-1 0,1 0-1,0 0 1,10-5 0,-4 1-6,-12 6-33,0 0 0,0 0 0,0 1 0,0-1 0,1 0 0,-1 0 0,0 0 0,0 1 1,0-1-1,0 0 0,0 0 0,0 0 0,0 1 0,0-1 0,0 0 0,0 0 0,0 0 0,0 1 0,0-1 0,0 0 0,-1 0 0,1 0 0,0 1 1,0-1-1,0 0 0,0 0 0,0 0 0,0 0 0,0 1 0,-1-1 0,1 0 0,0 0 0,-18 25 7,14-20-35,-8 9-197,0-1 0,-1 0-1,-22 17 1,11-10-91,-7 3 97,30-22 224,-3 5-138,16-5 42,133-1 2196,-144 0-2064,0 0 0,0 0 0,0 1 0,0-1 1,0 0-1,0 1 0,0-1 0,-1 1 0,1-1 1,0 0-1,0 1 0,0 0 0,-1-1 0,1 1 1,0 0-1,0-1 0,-1 1 0,1 0 0,-1 0 1,1-1-1,-1 1 0,1 0 0,-1 0 0,1 0 1,-1 0-1,0 0 0,1 1 0,6 33 244,-6-22-145,5 31 26,0 65-1,-4-52-132,0 5 1256,-10 85 0,8-142-1240,-1 2 9,1-1 1,-1 0-1,0 1 1,-1-1-1,-2 8 1,3-14-60,1 0 0,0 1 0,0-1 0,0 0 0,0 0 0,-1 0 0,1 1 0,0-1 0,0 0 0,-1 0 0,1 0 0,0 0 0,0 1 0,-1-1 0,1 0 0,0 0 0,-1 0 0,1 0 0,0 0 0,0 0 0,-1 0 0,1 0 0,0 0 0,-1 0 0,1 0 0,0 0 0,0 0 0,-1 0 0,-12-5 0,-10-10 0,-24-23-4117,-32-23-9841,42 37 10378,7 6-3850,21 10 4788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32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0 368,'0'2'279,"0"-1"1,1 1-1,-1-1 0,0 1 0,1-1 1,-1 0-1,1 1 0,-1-1 0,1 1 1,-1-1-1,1 0 0,0 0 0,0 1 1,0-1-1,0 0 0,0 0 0,0 0 1,0 0-1,0 0 0,0 0 1,1 0-1,-1 0 0,0-1 0,3 2 1,-2 0-434,-1-1 178,0-1 1,0 1-1,0 0 1,0 0-1,0-1 1,0 1-1,-1 0 1,1 0-1,0 0 1,-1 0-1,1 0 1,0 0-1,-1 1 1,0-1-1,1 0 0,-1 0 1,0 0-1,1 0 1,-1 3-1,0-2 19,0 1 0,0 0 0,-1-1 0,1 1 0,-1 0 0,1-1 0,-1 1 0,-2 3 0,0 1 24,0-1 0,-1 0 0,0 0 0,0 0 0,-9 10-1,6-10-67,0-1 0,-1 1-1,1-2 1,-1 1-1,0-1 1,0 0-1,-11 4 1,8-4-9,0 1 0,0 0 0,-11 9-1,0 4 296,20-16 9,1-1 1,0 0 0,0 0-1,0 1 1,-1-1 0,1 1-1,1-1 1,-1 1 0,0-1-1,0 1 1,0-1 0,1 1 0,-1 0-1,0 1 1,2-2-143,-1 0 1,0-1-1,0 1 1,0-1-1,1 1 1,-1-1-1,0 1 1,1-1-1,-1 1 1,0-1-1,1 1 1,-1-1-1,1 1 1,-1-1-1,0 0 1,1 1-1,-1-1 1,1 0-1,-1 1 1,1-1-1,0 0 1,-1 0-1,1 0 1,-1 1-1,1-1 0,-1 0 1,1 0-1,0 0 1,-1 0-1,1 0 1,-1 0-1,1 0 1,0 0-1,-1 0 1,1 0-1,-1 0 1,2-1-1,23-5 1279,0-7-1057,-20 9-362,1 1-1,-1 0 1,1 0-1,10-3 1,-15 6-5,0 0 1,0 0 0,-1 0 0,1 0-1,0 0 1,0 0 0,0 0 0,0 0-1,0 0 1,0 1 0,0-1 0,0 0 0,-1 1-1,1-1 1,0 0 0,0 1 0,0-1-1,-1 1 1,1-1 0,0 1 0,0 0-1,-1-1 1,1 1 0,-1 0 0,1-1-1,-1 1 1,1 0 0,-1 0 0,1 1 0,10 25 207,-10-24-211,31 160 193,-29-145-177,11 58-155,-8-56-1163,-12-32-6432,-5-43-2619,9 35 8729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32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33 852,'15'-15'7652,"-14"13"-6617,0 0 0,1 1 0,-1-1 1,0 1-1,1 0 0,-1-1 0,1 1 0,1-1 0,-1 1-859,-1 1-1,0-1 1,1 1-1,-1-1 1,0 1-1,1 0 1,-1-1-1,1 1 1,1 0-1,0 1-145,-1-1 0,1 0 0,-1 1 0,1 0 0,-1-1 0,0 1 0,1 0 0,-1 0 0,0 0 0,0 1 0,1-1 0,-1 1 0,0-1 0,0 1 0,-1-1 0,1 1 0,0 0 0,0 0 0,-1 0 0,1 0 0,-1 0 0,0 0 0,0 1 0,0-1 0,2 4 0,-2-2-172,1 1 1,-1-1-1,0 0 0,0 0 0,0 1 1,-1-1-1,1 1 0,-1-1 0,0 0 1,0 1-1,-1-1 0,1 1 0,-1-1 1,-1 5-1,-4 2-336,1 0 1,-2-1-1,0 1 1,0-1-1,0-1 0,-1 1 1,-1-2-1,-10 10 1,8-7 618,0 0 1,1 0-1,0 1 1,-10 16 0,19-27-21,0 1 1,1-1 0,-1 0-1,1 0 1,-1 0 0,1 1-1,-1-1 1,1 0 0,-1 1-1,1-1 1,0 1-1,0-1 1,0 0 0,0 1-1,0-1 1,0 1 0,0-1-1,1 0 1,-1 1 0,0-1-1,1 0 1,-1 1 0,1-1-1,-1 0 1,1 0 0,0 1-1,-1-1 1,1 0 0,0 0-1,0 0 1,0 0-1,0 0 1,0 0 0,2 1-1,0 0 97,-1 0 0,1-1 0,0 1 0,0-1 0,0 0-1,0 0 1,0 0 0,0 0 0,0-1 0,1 1 0,-1-1 0,0 0-1,0 0 1,4 0 0,5-2-51,1-1 0,-1-1 0,0 0 0,-1-1 0,1 0 0,-1 0 0,0-1 0,0-1 0,10-7 0,-26 18-1231,0 1 0,0 0 0,1 1 0,0-1 0,0 1 0,0 0 0,-4 8 0,-26 57-2864,31-65 4700,1 1 0,-1-1 0,1 1 0,0 0 0,1-1 0,-1 10 1,1-14-692,1 0 1,1-1 0,-1 1 0,0 0 0,0 0 0,1 0 0,-1-1-1,1 1 1,-1 0 0,1-1 0,0 1 0,-1 0 0,1-1 0,0 1-1,0-1 1,0 1 0,1-1 0,-1 1 0,0-1 0,0 0 0,1 0 0,-1 0-1,1 0 1,-1 0 0,1 0 0,-1 0 0,1 0 0,0 0 0,2 0-1,-3-1-397,1 1 0,0-1 0,-1 0 0,1 0-1,0 0 1,0 0 0,-1-1 0,1 1-1,0 0 1,-1-1 0,1 1 0,-1-1 0,1 1-1,-1-1 1,1 0 0,-1 0 0,1 0-1,-1 0 1,1 0 0,1-2 0,1 0-1217,0-1 1,1 0-1,-2-1 0,1 1 1,3-6-1,0-2-525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33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1 576,'2'8'10181,"-2"4"-4561,0 7-3412,1-14-2166,-1 0 0,0 0 0,0 0 0,0 0 0,-1 0 0,1 0 0,-1-1 0,0 1 0,-1 0 0,1 0 0,-1 0 0,-2 5 0,-4 4-74,-1 1-1,-14 17 0,12-17 38,1-2-10,-1-1-1,0-1 1,0 1 0,-2-2-1,1 0 1,-1 0-1,-1-1 1,0-1-1,-24 11 1,32-15 27,-3-1 135,1 1 1,-1 0 0,1 1-1,0 0 1,-11 10-1,19-15-123,-1 0 0,1 0 0,0 0 0,0 1 0,0-1 0,-1 0 0,1 0 0,0 1 0,0-1 0,0 0 0,0 0 0,-1 1 0,1-1 0,0 0 0,0 0 0,0 1 0,0-1 0,0 0 0,0 1 0,0-1 0,0 0 0,0 1 0,0-1 0,0 0 0,0 0 0,0 1 0,0-1 0,0 0 0,0 1 0,0-1 0,0 0 0,1 0 0,-1 1 0,11 6 908,15-1 374,197-19 887,-94 4-2156,-116 8 45,-1 0 1,0 2-1,21 2 0,-32-3-65,0 0 0,-1 0 0,1 0-1,0 0 1,-1 0 0,1 1 0,-1-1-1,1 0 1,0 1 0,-1-1 0,1 0-1,-1 1 1,1-1 0,-1 0 0,1 1-1,-1-1 1,1 2 0,-1-2-22,1 1 1,-1-1-1,0 0 0,0 1 0,0-1 1,0 0-1,0 1 0,0-1 1,0 0-1,0 1 0,0-1 0,0 1 1,0-1-1,0 0 0,0 1 0,0-1 1,0 0-1,-1 1 0,1-1 1,0 0-1,0 1 0,-1 0 0,1 0-285,-1 0 1,0-1-1,0 1 0,0 0 0,0 0 0,0 0 0,0-1 0,0 1 0,0 0 0,0-1 0,0 1 1,0-1-1,0 1 0,-1-1 0,1 0 0,0 0 0,0 1 0,0-1 0,-2 0 0,2 0-314,0 0 0,-1 0 0,1 0 0,0 0-1,0-1 1,-1 1 0,1 0 0,0-1 0,0 1 0,0 0-1,-1-1 1,1 0 0,0 1 0,0-1 0,0 0 0,0 1-1,0-1 1,0 0 0,0 0 0,1 0 0,-1 0 0,0 0-1,0 0 1,1 0 0,-1 0 0,0 0 0,1 0 0,-1-1-1,0 0 1,1-10-1802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47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9 268,'23'4'8170,"3"0"-7266,-15-4-735,0 0 0,20-4 0,-25 2 634,0 1 1,0-1-1,9-5 1,-15 7-794,0 0 1,0 0 0,1 0-1,-1 0 1,0 0 0,0 0-1,1 0 1,-1-1 0,0 1-1,0 0 1,0 0 0,1 0-1,-1 0 1,0 0 0,0 0-1,1 0 1,-1 0 0,0 0-1,0 0 1,1 0 0,-1 1-1,0-1 1,0 0 0,0 0 0,1 0-1,-1 0 1,0 0 0,0 0-1,0 0 1,1 1 0,-1-1-1,0 0 1,0 0 0,3 10-102,-4 14-445,0-21 509,-5 49-412,-4 49 291,10-90 150,0 0 0,1 0 0,0-1 1,1 1-1,0 0 0,1 0 0,4 10 0,-6-18 23,1 0-1,-1 0 1,1-1-1,-1 1 0,1-1 1,0 1-1,0-1 0,0 0 1,0 0-1,0 0 1,1 0-1,3 3 0,-5-5-4,0 1 0,0-1 0,0 1-1,0-1 1,0 1 0,0-1 0,0 0 0,0 0-1,1 1 1,-1-1 0,0 0 0,0 0 0,0 0-1,0 0 1,1 0 0,-1 0 0,0-1-1,0 1 1,0 0 0,0-1 0,0 1 0,0 0-1,0-1 1,0 0 0,0 1 0,0-1 0,0 1-1,0-1 1,0 0 0,0 0 0,0 0 0,0 1-1,-1-1 1,2-2 0,-1 2-129,-1 0 0,1 1 1,-1-1-1,0 0 0,1 0 0,-1 0 0,0 1 1,0-1-1,1 0 0,-1 0 0,0 0 1,0 0-1,0 0 0,0 0 0,0 1 0,0-1 1,0 0-1,-1 0 0,1 0 0,0 0 1,0 0-1,-1 1 0,1-1 0,0 0 1,-1 0-1,1 0 0,-1 1 0,0-2 0,0 1-249,0 0 0,1 0-1,-1 0 1,0 1-1,0-1 1,0 0-1,0 0 1,0 1-1,0-1 1,0 0-1,0 1 1,0 0 0,0-1-1,0 1 1,0-1-1,0 1 1,-1 0-1,1 0 1,0 0-1,0-1 1,-2 2 0,-6 0-1086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33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36,'-10'9'16822,"14"-6"-15508,27 10-1521,-13-10-4149,-2-5-4366,-12-2 6511,0 0 387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33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1 1092,'1'1'1288,"-1"-1"-1030,0 1 0,0-1-1,0 0 1,0 1 0,0-1-1,0 0 1,0 1-1,0-1 1,0 0 0,0 1-1,0-1 1,0 0 0,-1 3 2576,0-1-1457,1-2-1153,-1 1 0,1-1 0,0 0 0,0 1 0,0-1 0,0 0 0,0 0 0,0 1 0,0-1 0,0 0 0,0 1-1,0-1 1,0 0 0,0 0 0,0 1 0,0-1 0,0 0 0,1 3 2016,0-3-2016,11 14 298,-10-12-521,0 0 1,-1 1-1,1-1 1,0 0 0,-1 1-1,3 4 1,-3-6-5,-1-1 0,0 1 0,0 0 0,0 0 1,0 0-1,0 0 0,0 0 0,0 0 0,0 0 0,0 0 0,0-1 0,0 1 0,-1 0 0,1 0 1,0 0-1,-1 0 0,1 0 0,-1-1 0,1 1 0,0 0 0,-1 0 0,0-1 0,1 1 1,-1 0-1,1-1 0,-2 1 0,-55 49-897,-1 1-1550,36-31 1751,-41 31 1,1-10 4457,61-41-3615,1 0-1,-1 1 1,0-1 0,1 0 0,-1 1-1,0-1 1,1 1 0,-1-1 0,1 1-1,-1-1 1,1 1 0,-1 0 0,1-1 0,-1 1-1,1-1 1,-1 2 0,1-2-89,0 0 0,1 1 0,-1-1 0,0 0-1,0 0 1,0 0 0,0 1 0,0-1 0,1 0 0,-1 0 0,0 0 0,0 1 0,0-1 0,0 0 0,1 0 0,-1 0 0,0 0 0,0 0-1,1 0 1,-1 1 0,0-1 0,0 0 0,1 0 0,-1 0 0,0 0 0,0 0 0,1 0 0,-1 0 0,0 0 0,26-1 1007,7-6-815,-1-2 1,-1-1 0,50-22-1,-56 19-2185,-2 0-1,36-25 0,-58 37 1324,1 0-1,-1 0 0,1 0 0,0 0 0,-1 0 0,1 0 1,0 1-1,0-1 0,3 0 0,-5 1 435,0 0 0,1 0 0,-1 0 0,0 0 0,1 0 0,-1 0 0,0 0-1,1 0 1,-1 0 0,0 1 0,0-1 0,1 0 0,-1 0 0,0 0 0,1 0 0,-1 0 0,0 1 0,0-1 0,1 0-1,-1 0 1,0 0 0,0 1 0,1-1 0,-1 1-13,0-1-1,0 1 0,1 0 1,-1-1-1,0 1 0,0 0 1,0-1-1,0 1 0,0-1 1,0 1-1,0 0 0,0-1 1,-1 1-1,1 0 1,0-1-1,-1 2 0,-2 4-1279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34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1016,'0'-1'381,"0"0"-1,0 0 1,0 0 0,0 0-1,0 0 1,0 0 0,0 0-1,0 0 1,0 0 0,0 0-1,1 0 1,-1 0 0,0 0-1,1 0 1,-1 0 0,1 0-1,-1 0 1,2-1 0,-1 2-137,-1 0 1,1 0 0,0 1 0,0-1-1,0 0 1,0 1 0,0-1 0,-1 1-1,1-1 1,0 1 0,0-1 0,-1 1-1,1-1 1,0 1 0,-1 0 0,1-1-1,0 1 1,-1 0 0,1-1 0,0 3 0,5 6 511,-1 0 0,0 1 1,0 0-1,-1 0 1,-1 0-1,4 12 1,-4-10-444,14 53 168,15 118 0,-28-153-454,16 134-720,-12-54-3265,-7-77 1599,1 44-7335,-6-78 7236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34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115 130 336,'0'0'197,"-1"0"-1,0-1 1,1 1 0,-1 0-1,0 0 1,1 0 0,-1 0-1,0 0 1,1 0 0,-1 0-1,0 0 1,1 1-1,-1-1 1,0 0 0,1 0-1,-1 0 1,0 1 0,1-1-1,-1 0 1,1 1 0,-1-1-1,0 0 1,0 2 0,-15 13 483,3-3-846,7-7-477,-1-1 0,0 0 0,-1 0 0,1 0 0,-1-1 0,-10 3 0,10-4-182</inkml:trace>
  <inkml:trace contextRef="#ctx0" brushRef="#br0" timeOffset="1">173 1 1164,'9'0'2576,"2"0"-323,0 0 1,14 3 0,-22-3-2179,0 1 0,0 0 0,0 0 1,0 0-1,0 0 0,0 0 0,0 1 1,-1-1-1,1 1 0,0 0 1,-1 0-1,3 2 0,-4-4-158,-1 1 1,0-1-1,0 0 0,1 0 1,-1 1-1,0-1 0,0 0 1,1 0-1,-1 1 0,0-1 1,0 0-1,0 0 0,0 1 0,1-1 1,-1 0-1,0 1 0,0-1 1,0 0-1,0 1 0,0-1 1,0 0-1,0 1 0,0-1 1,0 0-1,0 1 0,0-1 1,0 0-1,0 1 0,0-1 0,0 0 1,-1 1-1,1-1 0,0 0 1,0 1-1,0-1 0,0 0 1,-1 0-1,1 1 0,0-1 1,0 0-1,0 0 0,-1 1 1,1-1-1,0 0 0,0 0 0,-1 0 1,1 0-1,0 1 0,-1-1 1,1 0-1,0 0 0,-1 0 1,1 0-1,0 0 0,-1 0 1,1 0-1,0 0 0,-1 0 1,1 0-1,-1 0 0,-20 3-5056,13-3 3907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34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1 196,'-1'4'704,"-1"0"1,0 0-1,0-1 1,0 1-1,-3 4 1,3-5-443,0 1-1,0-1 1,0 0 0,1 1 0,-1-1 0,1 1 0,0 0 0,-1 4 0,-6 98 2893,8-100-2739,-1 0 0,1-1 0,0 1 0,0-1 0,1 1 1,0 0-1,1 6 0,-1-10-246,0 1 0,0-1 1,0 0-1,0 0 0,0 1 0,1-1 0,-1 0 1,1 0-1,0 0 0,-1-1 0,1 1 1,0 0-1,0-1 0,0 1 0,0-1 0,0 0 1,1 1-1,2 0 0,17 6 252,-1-2 0,1 0 0,1-1 0,-1-1 0,29 1 0,-20-2-571,-11-3-1792,-10-4-5665,-13-6 648,1 6 6038,-2-5-412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35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 7 1020,'-10'-6'16698,"9"12"-15505,7 50 1288,-4-42-2345,-1 1 0,0 27-1,-1-35-74,-1 0-1,-1 0 0,1-1 0,-1 1 0,0 0 1,-6 11-1,4-10-614,0-1 0,-1 0 0,1 0 0,-2-1 0,-8 10 0,8-10-600,0-1 1,0 0-1,-1 0 1,0 0-1,0-1 1,0 0-1,0 0 1,-1-1-1,1 0 1,-1 0 0,0-1-1,0 0 1,-10 2-1,0-4-706</inkml:trace>
  <inkml:trace contextRef="#ctx0" brushRef="#br0" timeOffset="1">1 252 1384,'1'2'1558,"0"-2"-780,0 1 1,0 0 0,0-1 0,0 1 0,0-1-1,0 0 1,0 1 0,0-1 0,1 0-1,0 1 1,18-1 4302,18-8-1928,-36 7-2962,15-4-279,0 0 0,0-2-1,-1 0 1,0-1 0,22-14 0,-25 14-1401,-1-2 1,0 1 0,-1-2-1,0 0 1,0 0-1,-1-1 1,-1 0 0,0 0-1,0-1 1,12-26 0,-11 14-396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35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1 820,'5'2'9497,"15"10"-7718,-9-3-978,-1 1 0,1 0 0,9 14 0,-17-21-769,-2 0 0,1 0 0,0 0-1,-1 0 1,1 0 0,-1 1 0,0-1 0,0 0 0,0 1-1,0-1 1,-1 1 0,1 6 0,-1-4-232,-1-1 0,0 1 1,1 0-1,-2-1 0,1 1 0,-1-1 1,-3 8-1,-2 1-559,-1 0 0,0 0 1,-1-1-1,-18 21 0,9-13 1554,1 1-1,-15 25 0,31-46-507,0 1 0,0 0 1,0-1-1,1 1 0,-1-1 0,1 1 0,-1 0 0,1 0 0,-1-1 0,1 4 0,0-4-131,0 0-1,0-1 1,0 1-1,1 0 1,-1-1-1,0 1 1,0-1-1,0 1 0,1 0 1,-1-1-1,0 1 1,1-1-1,-1 1 1,0-1-1,1 1 1,-1-1-1,1 1 0,-1-1 1,1 1-1,0 0 1,1 0 65,1-1 0,-1 1 0,0 0 0,0-1 0,1 1 0,-1-1 0,0 0 0,1 1 0,-1-1 0,1-1 0,-1 1 0,0 0 0,1 0 0,2-2 0,14-2 302,0-1-1,30-12 1,-39 13-1091,-1-1-1,0 0 1,1 0 0,-2-1 0,1 0-1,12-12 1,-17 13 108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35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1 252,'-12'18'9372,"11"-16"-7859,0 0 1,0 0-1,1 0 0,-1 0 0,-1 3 1,2 13-350,1-13-1010,1 2-88,-1 1-1,1 0 1,-2 0 0,1 0 0,-1 0 0,0 0 0,-1-1-1,0 1 1,0 0 0,-3 11 0,-3-3-514,1-1-1,-2 0 1,0 0-1,-1 0 1,-15 18 0,11-18-2578,-16 16 1,-18 10-6499,34-32 7763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36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68,'1'0'509,"0"-1"0,-1 1-1,1-1 1,0 1 0,0-1 0,-1 0 0,1 1-1,-1-1 1,1 0 0,0 0 0,-1 1-1,0-1 1,1 0 0,-1 0 0,1 0 0,-1 0-1,0 0 1,0 1 0,1-1 0,-1 0 0,0-1-1,0 1 250,0 0 0,0 0 0,1 0-1,-1 0 1,0 0 0,1 0-1,-1 0 1,1 0 0,-1 0-1,1 0 1,0-1 0,1 3-526,-1-1 0,0 1 0,1 0 1,-1-1-1,0 1 0,0 0 0,0 0 0,1 0 0,-1 0 1,0 0-1,0 1 0,1 1 0,16 19 2415,32 29 0,-29-32-1986,37 24-1,-52-39-529,1-1 0,-1 1-1,1-2 1,0 1-1,0-1 1,10 3-1,49 9 92,-60-13-250,0 0 0,0 1 1,0 0-1,0 0 0,0 0 1,-1 1-1,1-1 0,8 7 1,3 5-3122,0 3-4469,-12-11 4359,-2-1 638,1-1 0,0 1 0,0-1 0,6 4 0,0-3-58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05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70 300,'3'-2'3044,"10"-14"-2399,-13 15-618,4-2 137,-2 3-130,-1-1-1,1 1 1,0 0-1,-1 0 0,1-1 1,-1 1-1,1-1 1,2 0-1,-4 1-22,5-3-9,0 1 0,0-1 0,0 1 0,0 1 0,1-1 0,5 0 0,-10 2 11,-1 0-1,1 0 1,-1 0-1,1 0 1,-1-1-1,1 1 0,-1 0 1,1 0-1,-1 0 1,1-1-1,-1 1 1,0 0-1,1-1 1,-1 1-1,1 0 0,-1-1 1,0 1-1,1 0 1,-1-1-1,1 0 7,-1 1 0,0 0 0,0-1 0,0 1 0,1 0 0,-1 0 0,0-1 0,0 1 0,1 0 0,-1 0 0,0 0 0,1-1 0,-1 1 0,0 0 0,1 0 0,-1 0 0,0 0 0,1 0 0,-1 0 0,0-1 0,1 1 0,-1 0 0,0 0 0,1 0 0,-1 0 0,0 0 0,1 0 0,-1 1 0,0-1 0,1 0 0,-1 0 0,0 0 0,1 0 0,-1 0 0,0 0 0,1 1 1,11-2 227,-8 0-239,0-1 1,0 0-1,1 1 1,-1 0-1,0 0 1,0 0-1,1 1 1,-1-1-1,1 1 1,4 0-1,-9 0-6,1 0 0,-1 0 0,1 0 0,-1 0 0,0 0 0,1 0 0,-1 0 0,1 0 0,-1 0 0,1-1 0,-1 1 0,0 0 0,1 0 0,-1-1 0,0 1 0,1 0 0,-1-1 0,1 1 0,0-1 1,-1 0 0,1 1 0,0-1 0,0 1 0,-1-1 0,1 1 0,0-1-1,0 1 1,0 0 0,0-1 0,0 1 0,0 0 0,0-1 0,-1 1 0,1 0 0,0 0 0,0 0 0,2 0 0,-3 0-2,0 0 0,0 0 0,0 0 0,0 0 0,0 0 0,0 0 0,0 0 1,0 0-1,0 0 0,0 0 0,0 1 0,-1-1 0,1 0 0,0 0 0,0 0 1,0 0-1,0 0 0,0 0 0,0 0 0,0 0 0,0 0 0,0 0 0,0 0 1,0 0-1,0 0 0,0 0 0,0 0 0,0 0 0,0 0 0,0 0 1,0 0-1,0 0 0,0 0 0,0 1 0,0-1 0,0 0 0,0 0 0,0 0 1,0 0-1,0 0 0,0 0 0,0 0 0,0 0 0,0 0 0,0 0 0,0 0 1,0 0-1,0 0 0,0 0 0,0 0 0,1 0 0,-1 0 0,-7 2 50,6-1-262,-1-1-1,0 0 1,1 1-1,-1-1 1,1 1-1,-1-1 0,1 1 1,-3 1-1,-12 4-2928,8-5 2197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47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1 164,'-18'25'5015,"-3"-3"3097,21-22-8048,0 0-1,0 0 0,0 0 0,0 0 1,-1 1-1,1-1 0,0 0 1,0 0-1,0 0 0,0 0 1,0 0-1,0 1 0,0-1 0,0 0 1,0 0-1,0 0 0,0 0 1,0 0-1,-1 1 0,1-1 1,0 0-1,0 0 0,0 0 1,0 0-1,0 1 0,0-1 0,1 0 1,-1 0-1,0 0 0,0 0 1,0 1-1,0-1 0,0 0 1,0 0-1,0 0 0,0 0 0,0 1 1,0-1-1,0 0 0,1 0 1,-1 0-1,9 4 1291,15 0-379,-24-4-917,10 1 0,1 0 0,-1-2 1,0 1-1,0-1 0,0 0 0,0-1 0,0 0 1,0-1-1,0 0 0,10-5 0,22-12-25,-42 19-32,1 1 1,-1 0 0,0 0-1,1 0 1,-1 0-1,0 0 1,1-1 0,-1 1-1,0 0 1,1 0-1,-1 0 1,0 0 0,1 0-1,-1 0 1,1 0 0,-1 0-1,0 0 1,1 0-1,-1 0 1,0 0 0,1 1-1,-1-1 1,1 0-1,-1 0 1,0 0 0,0 0-1,1 1 1,-1-1 0,1 1-1,-1 0 0,0 0 1,0 0-1,0 0 0,0 0 0,0 0 1,0 0-1,0 0 0,0 0 1,0 0-1,0 0 0,-1 1 1,-9 35 12,-1 0 1,-2-1-1,-24 47 1,32-72-384,-1 0 0,-1 0-1,0 0 1,0-1 0,-11 12 0,14-19-287,1 0-1,-1 1 0,0-1 1,0-1-1,0 1 0,0-1 1,-7 4-1,9-5 42,-1 0 0,1-1 1,-1 1-1,0 0 0,1-1 0,-1 0 0,0 0 0,1 0 0,-1 0 0,0 0 0,1 0 1,-1 0-1,0-1 0,-3-1 0,-6-3-1050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4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0 138 164,'0'0'196,"0"0"0,1 1 0,-1-1 1,0 0-1,0 0 0,1 1 0,-1-1 0,0 0 0,1 0 0,-1 1 0,0-1 1,1 0-1,-1 0 0,0 0 0,1 0 0,-1 0 0,0 1 0,1-1 0,-1 0 1,1 0-1,-1 0 0,22-4 18674,-4-11-17236,-12 11-1525,111-85 97,-77 59-702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4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0 178 900,'6'23'20409,"8"-31"-17720,-11 5-2457,33-18 47,64-52 0,-89 65-488,-1 0 0,1 1 0,19-9 0,-29 16-108,0-1 0,0 1 0,0-1-1,-1 1 1,1-1 0,0 0 0,0 1 0,-1-1-1,1 0 1,-1 0 0,1 1 0,0-1 0,-1 0 0,0 0-1,1 0 1,-1 0 0,1 0 0,-1 0 0,0 0-1,0 0 1,1 0 0,-1 0 0,0 0 0,0-2-1,-1 0-1455,1 0-1,0 0 0,-1 0 1,0 0-1,0 0 0,-2-6 0,-1 1-432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5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0 624,'-18'23'20551,"28"-15"-19339,13 4 195,43 17 1,-21-11-790,-36-14-549,-1 0 1,0 0 0,0 1-1,-1 0 1,1 0-1,-1 0 1,12 13 0,-16-14-22,0 0 1,0 0 0,0 1 0,0-1 0,-1 1 0,0 0-1,0-1 1,0 1 0,-1 0 0,1 0 0,-1 0 0,0 0-1,-1 0 1,1 1 0,-1 4 0,-4 62 255,-5-1-4315,-4-2-4166,-3 1-4017,13-53 9838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6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19 52,'-2'-1'1203,"0"-1"0,1 1 0,-1 0 1,0 0-1,0 0 0,1 1 0,-1-1 0,0 0 0,-2 0 0,2 1-225,0-1 0,0 1-1,1-1 1,-1 0-1,1 1 1,-1-1 0,1 0-1,-3-2 1,14 11-286,-6-5-692,-1 0 0,1 0 0,0 0 0,4 6 0,-7-8-6,-1 0-1,1-1 0,-1 1 0,1 0 0,0 0 0,-1 0 1,0 0-1,1 1 0,-1-1 0,0 0 0,1 0 0,-1 0 1,0 0-1,0 0 0,0 0 0,0 0 0,0 1 0,0-1 1,0 0-1,0 0 0,-1 0 0,1 0 0,0 0 0,-1 0 0,0 2 1,-4 7-10,-1 0 1,-1 1-1,0-2 1,0 1-1,-1-1 1,0 0-1,-1-1 0,0 0 1,0 0-1,-20 12 1,1-4-4,-57 25-1,71-33 39,12-7-2,1 0 0,-1 0-1,0 0 1,1 0 0,-1 0 0,0-1-1,1 1 1,-4 0 0,17 5 515,0-6-381,-4-1-126,-1 1 0,1 0 0,-1 1 0,1 0 1,-1 0-1,1 0 0,11 5 0,-16-5-12,-1 1 0,1 0 0,-1 0 0,0 0 0,0 1 0,0-1 0,0 0 0,0 1 0,0-1 0,-1 1 0,1 0 0,-1-1 0,0 1 0,0 0 0,0 0 0,0 0 0,1 5 0,0 7 16,1 1 1,-1 17 0,-2-26-25,5 135-1217,-3-118 409,1 8-3981,6-50-7109,-9 7 10210,0-3 261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6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29 332,'14'0'13462,"1"1"-6933,4 0-4678,26-1-4317,-30-2 4431,9-2-1477,36-12 1,-33 8 325,-21 18-56,4 30-606,-1 0 0,-3 0-1,4 69 1,-4-31-107,25 195-297,-28-251 166,2 11-277,-5-32 347,0-1 0,0 0-1,0 0 1,0 0 0,0 0 0,0 0 0,0 0 0,0 1 0,-1-1 0,1 0 0,0 0-1,0 0 1,0 0 0,0 0 0,0 0 0,0 0 0,0 0 0,0 1 0,0-1-1,0 0 1,0 0 0,-1 0 0,1 0 0,0 0 0,0 0 0,0 0 0,0 0-1,0 0 1,0 0 0,-1 0 0,1 0 0,0 0 0,0 0 0,0 0 0,0 0-1,0 0 1,0 0 0,0 0 0,-1 0 0,1 0 0,0 0 0,0 0 0,0 0-1,0 0 1,0 0 0,0 0 0,-1 0 0,1 0 0,0 0 0,0 0 0,0-1-1,0 1 1,0 0 0,0 0 0,0 0 0,0 0 0,0 0 0,0 0 0,0 0-1,-1 0 1,1 0 0,0-1 0,0 1 0,0 0 0,0 0 0,0 0 0,0 0-1,0 0 1,0-1 0,-6-6-828,-18-36-9176,-31-41 0,53 81 9875,-12-17-1474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6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1188,'-6'5'3283,"-6"4"6301,12-8-9498,0-1-1,-1 0 1,1 0-1,0 0 0,0 0 1,0 0-1,0 1 0,0-1 1,0 0-1,0 0 1,0 0-1,0 1 0,0-1 1,0 0-1,0 0 1,0 0-1,0 0 0,0 1 1,0-1-1,0 0 0,0 0 1,0 0-1,0 0 1,0 1-1,0-1 0,0 0 1,0 0-1,0 0 1,0 0-1,0 1 0,1-1 1,-1 0-1,0 0 0,0 0 1,0 0-1,0 0 1,0 1-1,0-1 0,1 0 1,-1 0-1,0 0 0,0 0 1,0 0-1,0 0 1,1 0-1,-1 0 0,0 0 1,0 0-1,0 0 1,1 0-1,-1 0 0,0 0 1,0 0-1,0 0 0,0 0 1,1 0-1,-1 0 1,0 0-1,0 0 0,0 0 1,1 0-1,25 7 549,-20-5-589,0 0 1,0 0-1,10 1 1,-12-3-100,3 1-179,1 0-1,0-1 1,0 1 0,-1-2 0,1 1 0,0-1 0,-1 0 0,1-1 0,0 1-1,8-5 1,-16 6 157,0 0-1,0 0 1,0 0-1,0 0 1,0 0-1,0 0 1,0 0-1,0 0 1,1 0-1,-1 0 1,0 0-1,0 0 1,1-1-689,-1 1 688,0 0 1,0 0-1,0 0 1,0 0-1,0-1 1,0 1-1,0 0 0,0 0 1,0 0-1,0 0 1,0 0-1,0 0 1,0-1-1,0 1 1,0 0-1,0 0 1,0 0-1,0 0 1,0 0-1,0 0 1,-1 0-1,1 0 1,0-1-1,0 1 1,0 0-1,-1 0-458,-16 2-11000,9 1 10128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7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1164,'-1'2'823,"0"-1"1,1 1-1,-1 0 0,1-1 1,-1 1-1,1 0 0,0-1 1,0 1-1,0 0 0,0 0 1,0-1-1,0 4 0,1-4-445,0 1 0,0-1 0,0 0 0,0 0 0,0 0 0,0 0 0,0 1 0,0-1 0,0-1 0,1 1 0,-1 0 0,0 0 0,1 0 0,-1-1 0,2 1 0,2 1-216,-1 0 0,1-1 0,-1 1 0,1-1 0,0 0 0,0-1 0,0 1 0,0-1 0,4 0 0,3-1-222,-1 0 0,20-5 1,-24 2-623,-7 3 433,0 1-1,0 0 1,0-1 0,0 1-1,0 0 1,0-1 0,0 1-1,0 0 1,0-1 0,0 1 0,0 0-1,0-1 1,0 1 0,0-1-1,0 1 1,-1 0 0,1-1-1,0 1 1,0 0 0,0-1 0,0 1-1,-1 0 1,1-1-250,-1 0-92,0 0 0,0 1 0,1-1-1,-1 0 1,0 1 0,0-1 0,0 0-1,0 1 1,0-1 0,0 1 0,0-1-1,0 1 1,0 0 0,0-1 0,0 1-1,-1 0 1,-6 0-987</inkml:trace>
  <inkml:trace contextRef="#ctx0" brushRef="#br0" timeOffset="1">19 190 1440,'-6'12'2522,"-4"3"5569,8-11-5943,2-4-1944,0 0 0,0 1 0,0-1-1,1 1 1,-1-1 0,0 0 0,0 1 0,1-1-1,-1 0 1,0 1 0,1-1 0,-1 0-1,0 0 1,1 1 0,-1-1 0,0 0 0,1 0-1,-1 0 1,1 1 0,-1-1 0,0 0 0,1 0-1,-1 0 1,1 0 0,-1 0 0,1 0-1,-1 0 1,0 0 0,1 0 0,-1 0 0,1 0-1,16 2 878,26-3-179,0-2 1,0-3 0,63-14 0,-104 19-1076,0 0 1,0 1-1,0-1 1,1 1-1,-1 0 1,0 0-1,0-1 1,0 2-1,1-1 1,-1 0-1,0 0 1,0 1-1,0-1 1,0 1 0,4 1-1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7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7 932,'-22'16'18662,"22"-16"-18573,0 0 0,0 0 0,0 0-1,0 1 1,0-1 0,0 0 0,0 0 0,0 0-1,0 1 1,0-1 0,0 0 0,0 0-1,0 0 1,0 1 0,0-1 0,0 0-1,0 0 1,0 0 0,0 0 0,0 1-1,0-1 1,1 0 0,-1 0 0,0 0-1,0 0 1,0 1 0,0-1 0,0 0-1,0 0 1,1 0 0,-1 0 0,0 0-1,0 0 1,0 1 0,0-1 0,1 0-1,-1 0 1,0 0 0,0 0 0,1 0 0,8 5 301,-8-5 112,3 1-307,-1 1 1,1-1 0,0 0-1,-1 0 1,1-1 0,0 1-1,0-1 1,0 0-1,-1 0 1,1 0 0,0 0-1,0-1 1,6-1 0,-5 1-483,0-1 0,0 0 1,0 0-1,-1 0 0,1 0 0,-1-1 1,0 1-1,1-1 0,-1 0 1,3-4-1,-2-1-2857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8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1460,'-9'19'6917,"0"-2"2158,9-16-8936,0-1 0,0 0 0,0 1 0,1-1 0,-1 1 0,0-1 0,0 1 0,0-1 0,0 0 0,0 1 0,1-1 0,-1 0 0,0 1 0,0-1 0,1 1 0,-1-1 0,0 0 0,0 0 0,1 1 0,-1-1 0,0 0 0,1 1 0,-1-1 0,0 0 0,1 0 0,-1 0 0,1 1 0,-1-1 0,1 0 0,14 6 63,-11-5 158,5 3-246,2-1-1,-1 0 1,0-1-1,0 0 1,1-1-1,15 0 1,-23-1-32,-3 0-92,0 0 0,0 0 1,0 0-1,0 0 1,-1 1-1,1-1 1,0 0-1,0 0 1,0 0-1,0 0 1,0 0-1,0 0 1,0 0-1,0 0 0,0 0 1,0 1-1,0-1 1,0 0-1,0 0 1,0 0-1,0 0 1,0 0-1,0 0 1,0 0-1,0 0 1,0 1-1,0-1 0,0 0 1,0 0-1,0 0 1,0 0-1,0 0 1,0 0-1,0 0 1,0 0-1,0 1 1,0-1-1,0 0 1,1 0-1,-1 0 0,0 0 1,0 0-1,0 0 1,0 0-1,0 0 1,0 0-1,0 0 1,0 0-1,0 0 1,1 0-1,-1 0 1,0 0-1,0 0 0,0 0 1,0 0-1,0 0 1,0 0-1,0 0 1,0 0-1,1 0 1,-1 0-1,0 0 1,0 0-1,0 0 1,0 0-1,0 0 0,0 0 1,0 0-1,-1 4-71,-6 19-130,-2 0 0,-19 37-1,21-47 156,-49 81 371,53-90-212,1 0-1,0 0 1,0 1-1,0-1 1,0 0 0,1 1-1,-1-1 1,1 1-1,0 4 1,0-8-73,1 1-1,0-1 1,0 1-1,0-1 1,0 0-1,1 1 1,-1-1 0,0 0-1,0 1 1,1-1-1,-1 0 1,1 1-1,-1-1 1,1 0 0,0 0-1,-1 0 1,1 0-1,0 1 1,0-1-1,0 0 1,0 0 0,0-1-1,0 1 1,0 0-1,0 0 1,0 0 0,0-1-1,0 1 1,1 0-1,-1-1 1,0 1-1,1-1 1,1 1 0,3 0-118,-1-1 0,0 0 0,0 1 0,0-2-1,0 1 1,0-1 0,0 1 0,0-2 0,0 1 0,0 0 0,0-1 0,0 0 0,0 0 0,-1 0 0,1-1 0,-1 0 0,0 0 0,0 0 0,0 0 0,0 0 0,5-6 0,-8 7-368,1 0-1,-1 0 1,0-1-1,1 1 1,-1 0-1,0 0 1,1-4-1,-1 1-1083,0 0-1,0 0 0,-1 0 1,1 0-1,-1 0 0,0 0 0,0 0 1,-1 0-1,-1-6 0,0 2-421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8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76,'3'5'15176,"1"3"-9315,1 2-4967,4 4-1000,-1 1 0,-1 1 1,0-1-1,5 19 1,-10-27 1040,-1 2-8335,-6-25-6778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47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1024,'30'16'11895,"-1"0"-6715,59 29-3024,-32-18-1379,87 57 0,-120-70-1232,3-5-3516,-25-9 3506,1 1 0,0-1 0,0 0 0,0 1 0,-1-1-1,1 0 1,0-1 0,0 1 0,0 0 0,-1 0 0,1-1 0,0 1 0,0-1 0,-1 1 0,1-1 0,0 0 0,-1 0 0,1 0 0,-1 0 0,1 0 0,-1 0 0,1 0 0,-1 0 0,0-1 0,0 1 0,3-3 0,7-12-2102,2-2 611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8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61 384,'10'0'15956,"-2"0"-10459,0 0-3387,20-1-4439,-17 0 4258,-8 0-1730,0 0 0,0 0-1,-1 0 1,1 0 0,5-3-1,12-5 871,-3 4-975,0-1-1,0 0 1,25-15 0,-39 20-71,-2 1-16,0 0-1,0-1 0,0 1 0,0 0 1,0 0-1,0 0 0,0 0 0,0 0 1,0 0-1,0 0 0,0 0 1,0 1-1,0-1 0,0 0 0,0 1 1,0-1-1,0 0 0,0 1 0,-1-1 1,1 1-1,0 0 0,0-1 0,0 1 1,-1 0-1,1-1 0,1 2 0,1 2-5,1 0 0,-1 0 0,0 0-1,3 5 1,-3-2 6,0 1 1,0 0-1,0-1 1,-1 1-1,0 0 0,-1 0 1,1 10-1,1 60 31,-3-74-36,4 102 23,-2 54-12,-2-157-7,0 1-12,-1-1 0,1 1 1,0 0-1,-1 0 0,0-1 1,-2 7-1,3-9-12,-1-1 0,1 1 0,0-1 0,0 1 1,-1-1-1,1 0 0,-1 1 0,1-1 0,0 0 0,-1 1 0,1-1 0,-1 0 0,1 1 1,-1-1-1,1 0 0,-1 0 0,1 1 0,-1-1 0,1 0 0,-1 0 0,-1 0-42,1 0 0,0 0-1,0 0 1,0 0 0,-1 0-1,1-1 1,0 1 0,0-1-1,0 1 1,0 0 0,0-1-1,-1 0 1,0 0 0,-8-7-1061,-1 0 1,1-1 0,0-1-1,1 1 1,-16-22 0,10 13-1406,-3-5-2097,0 0 1,-21-40-1,24 37 2873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29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16 840,'12'-6'4900,"-10"4"-3588,0 1 0,0 0 0,0 0 0,0 0 0,0 0 0,0 0 0,0 0 0,3 0 0,5 4 2397,-1 8-3713,-5-1 195,-1-1 0,0 1-1,0-1 1,-1 1 0,0 0-1,-1 0 1,0 0 0,0 12 0,-2 8-56,-6 43 1,-2-27-1048,-1-1 1,-2 0-1,-35 84 0,-78 118-14712,106-214 13500,2-4 478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0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0 288,'-3'11'10827,"6"-5"-10238,10 10 447,-10-12-1175,0 0 1,0 0 0,0 0 0,-1 0 0,3 6-1,-3-7-785,0 4-184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0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13 1076,'-10'-12'19240,"17"16"-19648,0-2 448,0 1 0,-1 0 0,1-1 0,1-1 0,-1 1 0,0-1 0,0 0 0,0-1 0,1 0 0,-1 0 0,12-2 1,-5-1-229,0 0-1983,-3 2-3625,-10 2 5049,-1-1 622,0 0 1,0 0-1,0 0 1,0 0-1,0 1 1,0-1-1,0 0 1,0 0-1,0 0 1,0 0-1,0 1 1,0-1-1,0 0 0,0 0 1,0 0-1,0 1 1,0-1-1,0 0 1,0 0-1,0 0 1,0 0-1,0 1 1,0-1-1,0 0 1,0 0-1,-1 0 1,1 0-1,0 1 1,0-1-250,-6 12 128,3-8-64,-3 9 264,-1-1 0,0 0 0,-12 13 0,-5 9 60,-41 69 287,57-93-117,-1 2 354,7-8 386,4-4 735,4-3-1580,0 1 0,1 0 1,-1 1-1,11-2 0,13-4 96,-29 7-163,0-1 0,0 1 0,0 0 0,0 0 0,0 0 0,1 0 1,-1 0-1,0 0 0,0 0 0,0 0 0,0 1 0,0-1 0,0 0 0,0 1 0,1-1 0,-1 0 0,0 1 0,0-1 1,0 1-1,0 0 0,-1-1 0,1 1 0,0 0 0,0 0 0,0-1 0,0 1 0,-1 0 0,1 0 0,0 0 0,-1 0 1,1 0-1,-1 0 0,1 0 0,-1 2 0,3 4 131,0 0 0,0 1 0,1 14 0,-2-16-105,22 167 24,-16-91-6447,-8-68 3060,-1-10 1895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0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66 336,'1'-2'9493,"3"-8"-6423,0 4-2501,6-7-1550,-4 0-3460,-8 7 481,-9-5 1237,1 7 1472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1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4 338 668,'0'2'727,"-1"0"0,0 0-1,1 1 1,0-1 0,-1 0 0,1 0 0,0 0-1,0 0 1,0 1 0,0-1 0,1 0 0,-1 0-1,1 3 1,1 0 615,0 0 0,1-1 0,0 1 0,3 5 0,-4-8-1386,4 8 217,0 0 0,-1 1 0,0 0 0,0 0 0,-1 0 0,-1 0 0,1 1-1,-2 0 1,0-1 0,0 1 0,-1 0 0,-1 20 0,0-22-158,1 36 41,0-42-21,-1 0 0,1 0 0,0 0 1,0 0-1,0 0 0,0 0 0,1-1 0,3 7 1,-4-9-11,-1 0 0,1 0 1,-1-1-1,1 1 0,0 0 1,0 0-1,-1 0 0,1-1 1,0 1-1,0 0 1,0-1-1,0 1 0,0-1 1,0 1-1,0-1 0,0 0 1,0 1-1,0-1 1,0 0-1,0 0 0,2 1 1,-1-1 2,0-1 0,0 1 0,0-1 0,0 1 0,0-1 0,0 1 0,-1-1 0,1 0 0,0 0 0,0 0 0,1-2 0,4-2-42,0-1 0,-1 0 0,0 0-1,7-9 1,-2-1-1401,18-30-1,4-21-5281,-2-8-1551,-23 51 6236</inkml:trace>
  <inkml:trace contextRef="#ctx0" brushRef="#br0" timeOffset="1">389 1 116,'5'12'11937,"-4"-11"-11141,14 11 3964,1 2-2901,-10-5-1734,-1 1-1,0-1 0,-1 1 0,0 0 0,-1 0 0,0 1 0,0-1 1,-1 1-1,0-1 0,-1 1 0,0 0 0,-1 0 0,-2 19 1,-2 1-1436,-1 0 1,-1-1 0,-17 48 0,8-29-2792,6-18-895,-19 44 0,19-56 3483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1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0 972,'24'2'8630,"-7"4"-5821,-15-4-2771,1 0-1,-1 0 1,0 0 0,0 0 0,0 0-1,0 0 1,-1 1 0,1-1 0,0 1 0,-1-1-1,0 1 1,2 3 0,-1 0-26,0 0 0,0 0 1,-1 0-1,0 0 0,0 0 1,0 1-1,-1 6 0,-3 46-224,0-11-150,3-37 230,0 0 0,1 0 0,0 0 0,1 0 1,0 0-1,1 0 0,6 15 0,-8-24 229,0-1-1,0 1 1,-1 0 0,1 0-1,1-1 1,-1 1 0,0-1-1,0 1 1,0-1-1,1 0 1,-1 1 0,1-1-1,-1 0 1,1 0 0,0 0-1,-1 0 1,1 0 0,0 0-1,0-1 1,-1 1 0,1 0-1,0-1 1,0 0 0,0 1-1,0-1 1,0 0-1,0 0 1,0 0 0,-1 0-1,1 0 1,2-1 0,6-1 859,-1-1 0,0 0 0,-1 0 0,1-1 0,9-5 1,-1 1-1362,-10 4-206,0 0 1,1 0 0,-2 0-1,12-10 1,-13 10-661,-1 0 0,0-1 0,0 1 0,0-1 0,0 0 0,-1 0 0,0 0 0,0 0 0,0-1 0,-1 1-1,4-11 1,-3 3-216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2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1036,'15'5'8861,"-3"-1"-1039,-4 1-6124,-7-4-1575,1 0 0,-1 0 1,1 0-1,-1 0 0,0 1 0,1-1 0,-1 0 1,0 1-1,0-1 0,0 1 0,0 0 0,0-1 0,0 1 1,0 2-1,-1-3-135,0 1-1,0-1 1,0 0 0,0 1 0,0-1-1,-1 1 1,1-1 0,0 0-1,-1 1 1,1-1 0,-1 0 0,0 0-1,1 1 1,-1-1 0,0 0 0,0 0-1,0 0 1,0 0 0,1 0 0,-4 2-1,-6 6-1771,-1 0-1,-16 10 0,16-12-1806,0 1 0,-14 13 0,12-12-31,9-5 2816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2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0 716,'0'1'452,"0"0"-1,0 0 0,1 0 1,-1 0-1,0-1 1,0 1-1,1 0 1,-1 0-1,0 0 1,1-1-1,-1 1 1,1 0-1,-1-1 1,2 2-1,11 10 1903,-10-10-2169,-1 0 0,1 0-1,-1 0 1,0 0 0,0 0 0,0 0 0,0 1 0,2 3 0,-2 1 45,0-1 1,0 1-1,0 0 1,-1 1-1,0-1 1,-1 0-1,1 0 0,-1 0 1,-1 1-1,1-1 1,-1 0-1,-1 0 1,1 0-1,-1 0 1,0 0-1,-5 9 1,-5 10-1473,-1-1 0,-31 44 0,30-49-407,11-15 1156,0 1-403,-1-1 0,0 1 0,0-1 1,0 0-1,0 0 0,-1-1 0,-9 8 1,6-9-663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3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1 328,'0'0'2383,"21"14"5926,-19-12-8243,0-1 1,0 1 0,0-1 0,0 1-1,0 0 1,0 0 0,-1 0 0,1 0-1,-1 0 1,0 0 0,2 5 0,-1-2-67,0 1 1,0 0 0,-1 0 0,1 6-1,0 15 17,0 29 0,2 22-9,1-28-5,-4-27-3,2 0 0,0 0 0,10 30-1,-12-49 29,1 0-1,0 0 1,0 1-1,0-1 1,0 0-1,1-1 1,0 1-1,-1 0 0,1-1 1,1 0-1,-1 1 1,0-1-1,1 0 1,0-1-1,7 5 1,-3-3 98,0-1 1,1 0-1,-1 0 1,1-1-1,0 0 1,0 0-1,11 0 1,11 1 222,79 10 3948,-110-13-4261,0 0 1,1 0 0,-1 0-1,1 0 1,-1 0 0,0 1 0,1-1-1,-1 0 1,1 0 0,-1 0-1,0 0 1,1-1 0,-1 1-1,1 0 1,-1 0 0,0 0 0,1 0-1,-1 0 1,1 0 0,-1-1-1,0 1 1,1 0 0,-1 0-1,0 0 1,1-1 0,-1 1-1,0 0 1,0-1 0,1 1 0,-1 0-1,0-1 1,0 1 0,1 0-1,-1-1 1,0 0-57,1-1 0,-1 1-1,0 0 1,0-1 0,0 1 0,0 0 0,0-1-1,-1 1 1,1 0 0,-1-3 0,0-2-532,-1 1 0,0-1 0,-1 1 0,-3-6 0,-15-20-6370,-29-30 0,35 42 5178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48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96 908,'-5'7'3710,"0"0"1,-12 14 4591,17-20-8192,7 0 2089,8-3-1071,4-6-1031,0 0 1,0-2 0,17-11-1,-25 14-1713,20-18-1,-24 18-544,-1 0-1,1 0 0,6-11 1,-9 9-3956,-7 5 4579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3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1 608,'3'14'3826,"-3"-14"-3640,0 0 0,0 1 1,0-1-1,0 0 0,0 1 0,0-1 0,0 0 0,0 1 1,0-1-1,0 0 0,0 1 0,1-1 0,-1 0 1,0 0-1,0 1 0,0-1 0,0 0 0,1 0 0,-1 1 1,0-1-1,0 0 0,0 0 0,1 1 0,-1-1 1,0 0-1,1 0 0,-1 0 0,0 0 0,0 1 0,1-1 1,2-3 755,-4 4-667,-4 7-60,3-4-275,1 1 0,-1-1-1,0 0 1,0 0 0,0 0-1,-1 0 1,1 0-1,-1 0 1,0-1 0,0 1-1,0-1 1,-1 0 0,1 0-1,-1 0 1,1-1-1,-1 1 1,-6 2 0,5-3 83,1 0 1,-1 0-1,0 0 1,1 1-1,0 0 1,0 0-1,0 0 1,0 0-1,0 1 1,0-1-1,1 1 1,0 0-1,0 0 1,0 0-1,0 1 1,0-1-1,1 0 1,0 1-1,-2 6 1,4-10 121,0 1 0,0-1 0,0 0 0,0 0 0,0 1 0,0-1 0,0 0 0,1 0 0,-1 0 1,1 1-1,-1-1 0,1 0 0,-1 0 0,1 0 0,-1 0 0,1 0 0,0 0 0,0 0 0,-1 0 0,1 0 1,0 0-1,0-1 0,0 1 0,0 0 0,2 1 0,4 2 833,-1-1 0,1 1 1,8 2-1,-6-2-265,10 4 84,-11-6-633,-1 2 1,1-1-1,-1 1 1,0 0-1,12 9 0,-15-9-304,0-1-1,0 1 0,0 0 1,-1-1-1,0 1 0,6 9 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4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10 12,'-14'5'6730,"-9"-4"7458,19-1-12263,49-5 725,12 0-4055,-30 1-853,-20 3-1976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4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0 776,'-2'1'1118,"1"1"-1,-1-1 1,1 1 0,0 0-1,0-1 1,0 1 0,0 0-1,0 0 1,-1 3 0,2-4-516,-1 1 0,1 0 0,0-1 1,0 1-1,0 0 0,0-1 0,0 1 0,0 0 0,1 3 1,1 0-321,-1 0 1,2 0 0,-1 0 0,1-1-1,-1 1 1,6 6 0,-4-4-271,1 1 1,-2 0-1,1 0 1,-1 0-1,0 0 1,-1 0-1,0 1 1,0-1-1,0 12 1,-2-17-31,0 0 0,0 1 0,0-1 0,0 0 0,0 1 0,-1-1 0,0 0 0,0 0 0,0 1 1,0-1-1,0 0 0,-3 5 0,0-2-999,-1 1 0,0-1 0,0 0 0,-7 6 0,-40 34-3939,0 0 10727,51-46-5693,1 1 1,-1-1-1,1 0 0,0 1 1,-1-1-1,1 1 0,-1-1 1,1 1-1,0-1 0,0 1 1,-1-1-1,1 1 0,0-1 1,0 1-1,-1-1 0,1 1 1,0-1-1,0 1 1,0-1-1,0 1 0,0 0 1,0-1-1,0 1 0,0-1 1,0 1-1,0-1 0,0 1 1,0 0-1,0-1 0,1 2 1,0-1 14,0 0 1,0 0 0,0 0 0,0-1 0,0 1 0,0 0 0,0 0 0,0 0 0,1-1-1,-1 1 1,0-1 0,2 1 0,3 1 91,-1 0 1,0-1-1,1 0 0,-1-1 1,10 1-1,20-6 272,37-9 0,-23 3-415,-44 10-61,7-2-141,-1 1 0,18 0 0,-29 2 151,0 0-1,1 0 1,-1 0 0,0 0-1,0 0 1,0 0 0,0 0 0,1 0-1,-1 0 1,0 0 0,0 0-1,0 0 1,0 0 0,1 0 0,-1 0-1,0 0 1,0 0 0,0 0-1,0 0 1,1 0 0,-1 1 0,0-1-1,0 0 1,0 0 0,0 0-1,0 0 1,0 0 0,0 1-1,1-1 1,-1 0 0,0 0 0,0 0-1,0 0 1,0 1 0,0-1-1,0 0 1,0 0 0,0 0 0,0 0-1,0 1 1,0-1 0,0 0-1,0 0 1,0 1 0,-5 10-104,-9 7 40,-71 54-788,47-42 632,19-15 222,10-9 164,1 0 1,1 0 0,-1 1 0,1 0 0,0 0 0,1 1 0,-11 15 0,17-23-130,1 0 1,-1 0-1,0 1 0,0-1 1,0 0-1,0 1 0,0-1 1,0 0-1,1 0 0,-1 1 1,0-1-1,0 0 0,0 0 1,1 1-1,-1-1 0,0 0 1,0 0-1,1 0 0,-1 0 1,0 1-1,0-1 0,1 0 1,-1 0-1,0 0 0,1 0 1,-1 0-1,0 0 0,0 0 1,1 0-1,-1 0 0,0 0 1,1 0-1,-1 0 0,0 0 1,1 0-1,-1 0 0,1 0 1,16 1 525,-16-1-480,19-1 107,0-1 0,37-8 0,7-5-3428,-44 10 700,-14 3 1718,2-2-5141,-7 3 5726,-1 1 1,0 0-1,0-1 0,1 1 1,-1-1-1,0 1 0,0 0 1,0-1-1,1 1 0,-1-1 1,0 1-1,0 0 0,0-1 1,0 1-1,0-1 0,0 1 1,0-1-1,0 1 0,0 0 1,0-1-1,0 1 0,0-1 1,0 1-1,0-1 0,-1 1 1,1 0-1,0-1 0,0 1 1,0-1-1,-1 1 0,1 0 1,0-1-1,-1 0 0,-3-5-1198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5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85 520,'-3'-22'8975,"2"20"-8193,0-1 1,1 1-1,-1-1 1,1 0-1,0 1 1,0-1-1,0 1 1,0-1-1,0 0 1,1 1 0,0-3-1,-1 2-565,1 1-1,0 0 1,0 0 0,0 0-1,0 0 1,0 0 0,0 0 0,0 1-1,1-1 1,-1 0 0,1 0-1,1-1 1,-3 3-188,1 0 0,-1-1 0,1 1 1,-1 0-1,1 0 0,-1 0 0,0-1 0,1 1 0,-1 0 0,1 0 1,-1 0-1,1 0 0,-1 0 0,1 0 0,-1 0 0,1 0 1,-1 0-1,1 0 0,-1 0 0,1 0 0,-1 0 0,1 1 1,0-1 0,0 1 1,0 0 0,0-1 0,0 1 0,0 0 0,-1 0 0,1 0-1,0 0 1,-1 0 0,1 0 0,-1 0 0,1 0 0,-1 0 0,1 1-1,3 9 86,-1-1-1,-1 1 1,0 0-1,1 18 1,-2-17-78,6 105-109,-4-39-860,-1-32-608,2 27-3435,-3-64 2840,0-1-1,1 1 1,0 0 0,1-1 0,6 16-1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5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0 125 1476,'7'4'10668,"1"-2"-4283,12-1-2226,19-8-4140,-26 4-50,-3 0-89,1 1 0,-1-2 0,15-5 0,-22 7-275,-1 1 1,1 0 0,-1-1-1,1 0 1,-1 1 0,0-1-1,0 0 1,0 0 0,0-1-1,0 1 1,0 0 0,0 0-1,-1-1 1,1 1-1,-1-1 1,0 0 0,2-5-1,-2 6-302,-1-1-1,1 0 0,-1 1 0,1-1 0,-1 0 0,0 1 0,0-1 1,0 0-1,-1 0 0,1 1 0,-1-1 0,1 0 0,-1 1 1,0-1-1,0 1 0,0-1 0,-2-2 0,-3-6-1038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5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1116,'-10'6'3324,"8"-4"-1858,-1-1-1,1 1 1,0-1 0,0 1 0,-1 0-1,1 0 1,-3 3 0,1 7 2587,7 5-3729,9 21-179,-5-20-271,-1 0 0,-1 0 0,4 33 0,-9-45-304,1 0-1,-2 0 1,1 0-1,-1 0 0,1 0 1,-4 9-1,2-10-216,1 0 0,-1-1-1,0 0 1,-1 1 0,1-1-1,-1 0 1,0 0 0,0-1-1,-4 5 1,-14 12-1732,3-3 3922,17-17-1404,1 0 1,0 1-1,0-1 1,-1 0-1,1 0 0,0 1 1,0-1-1,0 0 1,-1 0-1,1 1 0,0-1 1,0 0-1,0 1 1,0-1-1,0 0 0,0 1 1,0-1-1,0 0 1,0 1-1,0-1 0,0 0 1,0 1-1,0-1 1,0 0-1,0 1 0,0-1 1,0 0-1,0 1 1,0-1-1,0 0 1,0 1-1,1-1 0,-1 0 1,0 0-1,0 1 1,1-1-1,13 10 2252,-8-8-2094,0 0 0,0 0 1,0 0-1,6 0 0,110 9-95,-119-11-222,-1 0 1,0 1 0,0-1-1,0 1 1,0-1 0,0 1-1,-1 0 1,1-1 0,4 3-1,-6-2 7,0-1 0,0 0 0,0 0 0,0 0 0,0 0-1,0 0 1,1 0 0,-1 1 0,0-1 0,0 0-1,0 0 1,0 0 0,0 0 0,0 0 0,0 1 0,0-1-1,0 0 1,0 0 0,0 0 0,0 1 0,0-1 0,0 0-1,0 0 1,0 0 0,0 0 0,0 1 0,0-1-1,0 0 1,0 0 0,0 0 0,0 0 0,0 1 0,0-1-1,0 0 1,0 0 0,-1 0 0,1 0 0,-12 7-877,5-4 406,0 0 1,0 1-1,1 0 1,-12 9-1,-16 9-971,31-20 1301,0-1 38,-1 0-1,1 1 1,0-1 0,0 1 0,0 0-1,0 0 1,1 0 0,-1 1-1,1-1 1,-5 5 0,7-6 124,0-1 0,0 1 1,1 0-1,-1-1 0,0 1 1,0 0-1,0-1 0,0 1 1,1 0-1,-1-1 0,0 1 1,1-1-1,-1 1 0,0-1 1,1 1-1,-1 0 0,1-1 1,-1 1-1,0-1 0,1 0 1,0 1-1,-1-1 0,1 1 1,-1-1-1,2 1 0,18 10 410,-15-8-297,6 2 162,1 0 1,0 0 0,0-2 0,1 1 0,-1-1 0,22 2-1,-33-5-179,0 0 0,1 0 0,-1 0 0,0 0 0,1 1 0,-1-1-1,0 0 1,0 1 0,0-1 0,1 1 0,-1 0 0,0-1 0,0 1-1,0 0 1,0 0 0,0 0 0,0-1 0,0 1 0,0 0 0,1 2-1,-2-2-117,0 0 0,0-1-1,0 1 1,0 0 0,0 0-1,0 0 1,-1 0 0,1 0-1,0-1 1,0 1-1,-1 0 1,1 0 0,0 0-1,-1-1 1,1 1 0,-1 0-1,1-1 1,-1 1 0,1 0-1,-1-1 1,1 1-1,-1 0 1,0-1 0,1 1-1,-1-1 1,0 1 0,0-1-1,1 0 1,-1 1 0,0-1-1,-1 1 1,-6 2-1118,-1 1 0,0-1 1,1 0-1,-1-1 0,-11 2 1,-21 5-1885,34-6 2692,2-2 367,1 0-1,-1 0 1,1 1-1,0 0 1,0 0-1,0 0 1,0 0 0,0 0-1,0 1 1,-5 5-1,8-7 100,1 0 1,0-1-1,0 1 0,0-1 0,-1 1 0,1 0 0,0-1 0,0 1 1,0 0-1,0-1 0,0 1 0,1 0 0,-1-1 0,0 1 0,0 0 0,0-1 1,1 1-1,-1-1 0,0 1 0,0 0 0,1-1 0,-1 1 0,1-1 1,-1 1-1,0-1 0,1 1 0,-1-1 0,1 1 0,-1-1 0,1 0 0,-1 1 1,1-1-1,0 0 0,-1 1 0,2-1 0,22 12 3859,-23-11-3931,113 41 5583,1 0-4966,-104-36-713,-9-5-134,0 0 1,0 0 0,-1 0 0,1 0 0,0 0 0,0 0 0,0 0 0,4 0 0,-5-1-107,-1-1-1,0 1 0,0 0 1,0-1-1,1 1 0,-1-1 1,0 1-1,0 0 0,0-1 1,0 1-1,0-1 1,0 1-1,0-1 0,0 1 1,0 0-1,0-1 0,0 1 1,0-1-1,0 1 0,0 0 1,-1-1-1,1 1 0,0-1 1,0 1-1,0 0 0,-1-1 1,1 0-1,-6-13-5070,-4-13-428,6 9 3706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6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1 708,'7'13'11374,"2"-12"-9585,-8-1-1772,-1 0 1,1 0-1,-1 0 1,1 0 0,-1 0-1,1 0 1,0 0-1,-1 0 1,1 1-1,-1-1 1,1 0 0,-1 0-1,1 0 1,-1 1-1,1-1 1,-1 0-1,1 1 1,-1-1 0,1 1-1,-1-1 1,0 0-1,1 1 1,-1-1 0,0 1-1,1-1 1,-1 2-1,1-1-11,-1 0 0,1 1 0,-1-1 0,0 1 0,0-1 0,0 0 0,0 1 0,0-1 0,0 1 0,-1 2 0,0 1-10,0 0 1,-1 0-1,0 0 0,-4 8 1,-1-2-201,-1 0-1,-1-1 1,0 0 0,0-1 0,0 0 0,-14 10 0,-17 16-834,11-13 925,5-4 2810,44-2 2079,-17-15-4608,0 0-1,0 1 1,0-1 0,0 0 0,0-1-1,4 1 1,-5 0-110,0-1-1,1 1 1,-1-1-1,0 1 1,1-1 0,-1 1-1,0 0 1,0 0-1,0 0 1,0 1-1,0-1 1,2 2 0,-1 0-19,0 0 1,-1 1 0,0-1-1,1 1 1,-1-1-1,-1 1 1,1 0 0,0 0-1,-1-1 1,0 1 0,0 0-1,1 6 1,0 7-42,-1 30-1,-1-8-179,4 32-1527,-3-40-8330,-2-37 5160,-2-2 2656,1 1 1185,0-5-371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7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4 832,'13'9'12429,"2"-4"-7048,19-4-4140,-23-1-588,-7 0-532,-1-1-1,1 1 1,-1-1 0,1 0 0,-1 0 0,1 0-1,-1 0 1,1 0 0,-1-1 0,0 1-1,0-1 1,4-3 0,-7 5-121,0 0-1,0 0 1,0 0-1,1 0 1,-1 0-1,0-1 1,0 1-1,0 0 1,0 0-1,1 0 1,-1 0-1,0 0 1,0 0-1,0 0 1,1 0 0,-1 0-1,0 0 1,0 0-1,1 0 1,-1 0-1,0 0 1,0 0-1,0 0 1,1 0-1,-1 0 1,0 0-1,0 0 1,0 0-1,1 0 1,-1 0-1,0 0 1,0 0 0,0 1-1,0-1 1,1 0-1,-1 0 1,0 0-1,0 1 1,3 10 92,-6 22 186,2-22-212,0 25 25,2 1-1,8 50 1,-3-40-90,-2-9-42,5 80-320,-9-116 278,0-1-1,0 1 1,0-1 0,0 0 0,0 1 0,0-1 0,-1 1 0,1-1-1,0 0 1,-1 1 0,1-1 0,-2 2 0,2-3-93,0 1 1,-1-1-1,1 0 0,0 0 1,-1 0-1,1 1 1,0-1-1,0 0 0,-1 0 1,1 0-1,0 0 0,-1 0 1,1 0-1,0 0 1,-1 1-1,1-1 0,0 0 1,-1 0-1,1 0 1,0 0-1,-1 0 0,1 0 1,0-1-1,0 1 1,-1 0-1,1 0 0,0 0 1,-1 0-1,1 0 1,0 0-1,-1 0 0,1-1 1,-2-1-822,-1 0-1,1 1 1,0-2 0,0 1 0,0 0-1,0 0 1,0-1 0,1 1 0,-1-1-1,-1-2 1,-3-9-1078,-2-2 357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7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0 624,'0'10'3344,"-1"-7"-2611,1 0 1,0 0-1,0-1 0,0 1 1,1 0-1,-1 0 0,2 4 0,-1-5-689,0-1 0,0 0 0,-1 0 0,1 1 0,0-1 0,0 0 0,0 0 0,0 0 0,1 0 0,-1 0 0,0-1 0,0 1 0,1 0 0,-1-1 0,0 1 0,1 0 0,-1-1 0,0 1 0,3-1 0,2 2-257,-3-1 290,0 0-1,0 0 0,0-1 0,0 1 1,0-1-1,0 1 0,3-1 0,-5 0-169,0 0 1,-1-1-1,1 1 0,0 0 0,-1-1 0,1 1 0,0 0 0,-1-1 0,1 1 1,-1 0-1,1-1 0,0 1 0,-1-1 0,1 1 0,-1-1 0,1 0 1,-1 1-1,0-1 0,1 1 0,-1-1 0,0 0 0,1 1 0,-1-1 0,0 0 1,0 1-1,1-1 0,-1 0 0,0 0 0,0 1 0,0-1 0,0 0 1,0 0-1,0 1 0,0-1 0,-1-1 0,-11 8-7347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7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13 128,'1'3'668,"-1"-1"0,1 1-1,-1-1 1,1 0 0,0 0 0,0 1 0,0-1 0,0 0-1,0 0 1,0 0 0,1 0 0,-1 0 0,2 2-1,-1-3-163,-1 0-1,1 0 0,0 0 1,0-1-1,-1 1 0,1 0 1,0-1-1,0 1 0,0-1 1,0 0-1,0 1 0,0-1 0,-1 0 1,1 0-1,0 0 0,4-1 1,4-1-25,0 0 1,0-1 0,0 0 0,17-9 0,8-1-979,-19 6-511,8-2-3419,-22 9 3389,0-1 0,0 1 0,1-1 0,-1 1 0,0 0 0,0 0 0,1 0 0,3 1-1,-2-1-1090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48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1300,'-20'0'18188,"34"14"-16856,-9-6-1397,-1 1 1,1 0-1,-2 0 0,1 0 0,-1 1 1,0-1-1,-1 1 0,0 0 1,-1-1-1,1 18 0,-2 8-3301,-9 58-1,3-34-2509,-1 13-127,5-53 4647</inkml:trace>
  <inkml:trace contextRef="#ctx0" brushRef="#br0" timeOffset="1">38 506 476,'-1'1'839,"0"1"1,0-1-1,1 1 0,-1-1 0,0 1 1,0-1-1,-1 0 0,1 0 1,0 0-1,0 1 0,-1-1 0,1 0 1,0 0-1,-1-1 0,1 1 0,-1 0 1,1 0-1,-1-1 0,-2 1 471,27-1-540,-22 0-771,1 0 0,0 0-1,0 0 1,-1-1 0,1 1-1,0-1 1,0 1-1,-1-1 1,1 0 0,-1 0-1,1 0 1,-1 0 0,1 0-1,-1 0 1,1 0-1,-1 0 1,0 0 0,0-1-1,0 1 1,1 0 0,-1-1-1,0 1 1,-1-1-1,3-3 1,0-3-546,0-1 0,0 0 0,3-16 0,-1 4-1486,32-83-9590,-31 90 10091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8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1 556,'0'3'13692,"2"3"-9833,4 6-2428,3 6-1313,11 29 0,-19-44-389,0 0 0,-1 1 0,1-1 0,-1 0 1,1 0-1,-1 1 0,0-1 0,0 0 0,0 1 0,-1-1 0,1 0 1,-1 0-1,0 1 0,0-1 0,0 0 0,0 0 0,-1 0 1,-2 5-1,1-5-104,1 1 0,-1-1 0,0 0 0,0 0-1,0 0 1,0 0 0,0-1 0,-1 1 0,1-1 0,-1 0 0,0 0 0,0 0 0,0 0 0,-6 1 0,-8 1-349,15-4 900,0 0 0,0 1 0,0-1 0,0 1 0,0 0 0,1 0 0,-1 0 0,0 0 0,1 0 0,-1 0 0,0 1 0,1-1 0,0 1 0,-5 3 0,7-4-24,0 0 1,0-1-1,-1 1 0,1 0 1,0-1-1,0 1 1,0 0-1,0-1 1,0 1-1,0 0 1,0-1-1,0 1 1,0 0-1,0-1 0,0 1 1,1 0-1,-1-1 1,0 1-1,0-1 1,1 1-1,-1 0 1,0-1-1,1 1 1,-1-1-1,1 1 0,-1-1 1,1 1-1,-1-1 1,1 1-1,-1-1 1,1 1-1,-1-1 1,1 0-1,1 1 1,19 11 2441,-14-10-2233,0 0-1,-1-1 1,1 0 0,0 0-1,0-1 1,0 0-1,0 0 1,13-3-1,12 1 298,-26 3-637,-1-1 1,1 0-1,-1 0 0,1-1 0,-1 0 0,1 0 0,-1 0 0,1 0 0,-1-1 0,0 0 0,0 0 0,0-1 0,0 1 0,0-1 0,6-5 0,-5 3-14,-4 3-6,0 0 1,0 0 0,0 1-1,0-1 1,0 0-1,0 1 1,1 0 0,-1-1-1,1 1 1,2-1 0,-4 3 7,1 0 0,-1 0 1,0 0-1,0 0 0,0 1 0,1-1 1,-1 0-1,0 1 0,-1-1 0,1 0 1,0 1-1,0-1 0,0 1 0,-1-1 1,1 3-1,-1-4-3,5 13 10,-2 1-1,0-1 0,0 1 0,-1 0 1,0 14-1,3 64 34,12 133 17,-3-130-26,2 20 516,-15-110-328,-1 0-1,1 0 0,-1 0 1,-1 0-1,1 0 0,0 0 1,-1 0-1,-2 8 0,2-12-220,0 0-1,1-1 0,-1 1 0,0 0 0,0-1 0,0 1 1,0 0-1,1-1 0,-1 1 0,0-1 0,0 0 1,0 1-1,0-1 0,0 0 0,0 1 0,0-1 0,0 0 1,0 0-1,0 0 0,0 0 0,0 0 0,0 0 1,0 0-1,0 0 0,0-1 0,0 1 0,0 0 0,0-1 1,-2 0-1,-29-12-1365,-10-13-3380,2 0-1,1-3 1,-35-34-1,45 37 2014,1-3 531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8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1108,'4'5'2061,"0"-1"0,0 0-1,0 0 1,5 4 0,22 11 4434,2-6-3530,1-4-3453,-34-9 392,0 0 0,0 0 0,0 0 1,1 0-1,-1 0 0,0 0 0,0 0 0,0 0 1,1 1-1,-1-1 0,0 0 0,0 0 0,0 0 1,0 0-1,1 0 0,-1 0 0,0-1 0,0 1 1,0 0-1,1 0 0,-1 0 0,0 0 0,0 0 1,0 0-1,0 0 0,1 0 0,-1 0 0,0 0 0,0-1 1,0 1-1,0 0 0,0 0 0,1 0 0,-1 0 1,0 0-1,0-1 0,0 1 0,0 0 0,0 0 1,0 0-1,0-1 0,-3-8-5090,-10-8-1565,6 10 4526,-2 0 447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9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36 1004,'-16'14'17642,"16"-14"-17552,0 0 0,0 1 1,0-1-1,-1 0 0,1 0 0,0 0 1,0 0-1,0 1 0,0-1 0,0 0 1,0 0-1,0 0 0,0 0 0,-1 1 1,1-1-1,0 0 0,0 0 0,0 0 1,0 1-1,0-1 0,0 0 1,0 0-1,0 0 0,0 1 0,0-1 1,0 0-1,0 0 0,0 1 0,1-1 1,-1 0-1,0 0 0,0 0 0,0 0 1,0 1-1,0-1 0,0 0 1,0 0-1,1 0 0,-1 0 0,0 1 1,0-1-1,0 0 0,0 0 0,0 0 1,1 0-1,-1 0 0,0 0 0,16 6 1099,20-2-172,-21-4-792,1-1 0,0-1 0,-1-1 0,21-5 0,25-14-3204,-50 14 1758,-11 8 553,1-1 334,-1 1 0,0-1 0,1 1 0,-1-1 0,0 1-1,0 0 1,1-1 0,-1 1 0,0-1 0,0 1 0,0-1 0,0 0-1,0 1 1,0-1 0,0 1 0,0-1 0,0 1 0,0-1 0,0 1 0,0-2-1,0 1-132,-1 1-1,1-1 1,-1 0 0,0 0-1,1 1 1,-1-1-1,1 0 1,-1 1-1,0-1 1,1 1-1,-1-1 1,0 1-1,0-1 1,0 1-1,1-1 1,-1 1-1,0 0 1,0-1 0,0 1-1,0 0 1,0 0-1,0 0 1,1 0-1,-1 0 1,0 0-1,-1 0 1,-5 0-1072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9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3 256,'-2'-3'17910,"8"6"-17420,-1 1-367,0 1 0,-1-1 0,0 1 0,0 0 0,0 0 0,0 0 0,-1 0 0,0 1 0,0-1 0,-1 1 0,1 0 0,-1 0 0,1 7 0,3 11 28,-2 0 0,2 25 0,-5-35-129,13 106-80,5 63-32,-18-173 125,0-8 8,-1 1-1,1 0 1,-1-1 0,0 1 0,0 0 0,0 0 0,0-1 0,-1 1-1,1 0 1,0 0 0,-3 4 0,2-7-132,-1-1 0,1 1 1,-1-1-1,1 0 0,0 0 0,0 0 0,-1 0 1,1 0-1,0 0 0,0 0 0,0 0 0,0 0 1,-1-2-1,0 1-289,-13-13-2016,-3-4-2745,-1 1 1,-36-26-1,39 34 3664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39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109 325 824,'1'1'1081,"0"0"-720,-1-1-1,0 0 1,1 0-1,-1 0 1,1 1-1,-1-1 1,1 0-1,-1 0 1,1 0-1,-1 0 0,1 0 1,-1 0-1,1 0 1,-1 0-1,1 0 1,-1 0-1,1 0 1,13-6 2961,9-9-3096,-22 15-386,-1 0 0,1-1 0,-1 1-1,1 0 1,-1-1 0,1 1 0,-1-1 0,0 1-1,1-1 1,-1 1 0,1-1 0,-1 1-1,0-1 1,0 0 0,1 1 0,-1-1-1,0 1 1,0-1 0,0 0 0,1 1 0,-1-1-1,0 1 1,0-1 0,0 0 0,0 1-1,0-2 1,-9-13-4776,8 14 4794,-5-9-1372</inkml:trace>
  <inkml:trace contextRef="#ctx0" brushRef="#br0" timeOffset="1">15 0 252,'-4'10'2252,"4"-9"-1885,-1 0 0,1 0 0,-1-1 0,1 1 0,-1 0-1,1 0 1,0 0 0,-1 0 0,1 0 0,0 0 0,0 0 0,0 0 0,0 0 0,0 0 0,0 0 0,0 0-1,0 0 1,0 0 0,0 0 0,0 0 0,1 0 0,-1 0 0,0 0 0,1 0 0,-1 0 0,2 1-1,0 0-255,0 1 0,0-1 0,0 0 0,0 1 0,0 0-1,0-1 1,-1 1 0,0 0 0,1 0 0,-1 0 0,0 0-1,1 4 1,-2-6-406,0 1-1,0-1 1,0 1 0,0-1-1,0 1 1,0 0-1,-1-1 1,1 1 0,0-1-1,-1 1 1,0 1 0,0-2-289,0 1 0,1-1 0,-1 1 1,-1-1-1,1 0 0,0 1 1,0-1-1,0 0 0,-1 0 1,1 1-1,-2 0 0,-4 2-1031,0 0 240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0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1 492,'-1'3'578,"0"0"289,1 0 1,-1-1-1,0 1 0,1 0 1,0-1-1,0 5 0,0-6-671,0 0 0,1 1 0,-1-1 1,1 0-1,-1 0 0,1 0 0,-1 0 0,1 0 0,0 0 0,-1 0 0,1 0 0,0 0 1,0 0-1,0 0 0,0 0 0,1 1 0,63 41 741,-63-41-839,0 0 0,0 0 0,0 0 0,0 1 0,-1-1 1,1 0-1,-1 1 0,0 0 0,1-1 0,-1 1 0,-1 0 0,1-1 1,0 1-1,0 0 0,-1 0 0,0 0 0,0-1 0,0 5 0,0 3-113,-1 1 0,0 0-1,-4 16 1,4-24-63,1 0 1,-1 0-1,-1 0 0,1-1 0,0 1 1,-1 0-1,1 0 0,-1-1 0,0 1 0,0-1 1,0 1-1,0-1 0,0 0 0,-1 0 1,1 0-1,-1 0 0,1 0 0,-5 1 0,-3 2-97,-1 0 0,0-1 0,-19 4-1,18-5-3,0 0 1,-17 8-1,21-4 1799,23-9 3375,1-1-3198,11 2-986,-1 0-1,1 2 0,-1 1 0,0 2 0,51 12 1,-37-4-35,0 1 1,-1 2-1,38 20 1,-66-29-649,0-1 1,0 0-1,0-1 1,18 4-1,-23-7-421,-1-1 1,0 1-1,0-1 0,0 0 1,7-1-1,-7 0-670,0 0 1,-1 0-1,1 0 1,0-1-1,-1 0 1,7-3-1,3-3-4688,-1 0 0,17-14 1,-18 14 3766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0 164,'-6'12'3108,"-2"-2"3362,9-9-6319,-1-1 0,0 1 0,1 0-1,-1-1 1,1 1 0,-1-1 0,1 1 0,-1-1 0,1 1-1,-1-1 1,1 1 0,-1-1 0,1 0 0,-1 1-1,1-1 1,0 0 0,-1 1 0,1-1 0,0 0-1,1 0 1,1 2 97,-1-1-220,0 1-1,0-1 0,0 1 0,0-1 1,-1 1-1,1 0 0,-1 0 1,1-1-1,-1 1 0,0 0 1,1 0-1,-1 1 0,0-1 0,0 0 1,0 3-1,-1-2 81,1-1 0,-1 1 0,-1 0 0,1 0 0,0 0 0,-1-1 0,1 1 0,-1 0 0,0-1 0,0 1 0,0 0 0,-3 4 0,-5 12-659,-2-1 0,-23 32 0,29-43 91,-78 102-5792,69-92 6765,11-14-4,0 0 0,0 0 0,0 0-1,1 0 1,0 0 0,-4 8 0,6-11-194,0 1 0,-1 0 1,1-1-1,0 1 0,0 0 0,0 0 0,0-1 0,0 1 0,0 0 0,0 0 0,0-1 0,0 1 0,0 0 0,0 0 0,0-1 0,1 1 1,-1 0-1,0-1 0,1 1 0,-1 0 0,1 0 0,0 0-67,0 0 1,0 0 0,0 0-1,0 0 1,0 0 0,0-1-1,1 1 1,-1 0-1,0-1 1,0 1 0,2 0-1,4 1 30,0-1 0,0 0-1,12 1 1,-15-2 15,15 0-194,0-1 1,0-1-1,-1-1 1,1 0-1,28-10 1,-27 7-163,52-13-3127,-68 17 199,-22 0-7798,4 5 6776,7-3 2547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1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35 140,'-1'0'378,"0"-1"-1,0 1 1,0 0-1,0-1 1,0 1-1,0 0 1,0-1 0,0 1-1,0-1 1,0 0-1,0 1 1,1-1 0,-1 0-1,0 1 1,0-1-1,1 0 1,-1 0-1,0 0 1,1 1 0,-1-1-1,0-2 1,1 2-227,-1 1-1,1-1 1,0 1 0,0-1 0,-1 1 0,1-1 0,0 1-1,0-1 1,0 1 0,0-1 0,0 1 0,0-1 0,0 1-1,0-1 1,0 0 0,0 1 0,0-1 0,0 1 0,0-1 0,0 1-1,0-1 1,0 1 0,1-1 0,-1 1 0,0-1 0,0 1-1,1-1 1,-1 1 0,0-1 0,1 1 0,-1 0 0,1-1-1,-1 1 1,0-1 0,1 1 0,-1 0 0,1-1 0,-1 1-1,1 0 1,-1 0 0,1-1 0,0 1-17,0 0 0,-1 0 0,1 0 1,-1 0-1,1 1 0,0-1 0,-1 0 0,1 0 0,-1 0 0,1 1 0,-1-1 1,1 0-1,-1 0 0,1 1 0,-1-1 0,1 0 0,-1 1 0,1-1 0,-1 1 1,0-1-1,1 1 0,-1-1 0,1 1 0,-1-1 0,0 1 0,0-1 0,1 1 1,-1-1-1,0 1 0,0 0 0,9 22 1054,-8-20-1042,6 28-2,-2 0 0,0 1 0,-1 42 0,-1-29-921,0 1-880,0 6-5358,11 61 0,-12-100 5189,-2-4 294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1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21 1260,'-3'6'1147,"0"-1"-1,1 0 1,-2 0 0,1 0 0,-6 6-1,-10 15 768,2 4-1208,8-16-2555,-12 26 1,20-36 860</inkml:trace>
  <inkml:trace contextRef="#ctx0" brushRef="#br0" timeOffset="1">164 1 508,'8'3'2726,"-1"1"0,0 0 0,0 1-1,9 7 1,-4-3-1128,12 12 32,-14-7-4021,-7 0-8334,-7-16 7512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2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28 1416,'0'-1'287,"-1"1"-1,1-1 1,-1 0-1,1 0 1,0 1-1,0-1 1,0 0-1,-1 0 1,1 1-1,0-1 1,0 0-1,0 0 1,0 0 0,0 1-1,0-1 1,0 0-1,1 0 1,-1 1-1,0-1 1,0 0-1,0 0 1,1 1-1,-1-1 1,0 0-1,1 1 1,-1-1-1,1 0 1,-1 1-1,1-1 1,-1 0-1,1 1 1,0-1 0,-1 1-1,1-1 1,-1 1-1,1 0 1,0-1-1,-1 1 1,1 0-1,0-1 1,0 1-1,-1 0 1,1 0-1,0-1 1,0 1-1,0 0 1,1 0-1,-1 0-69,1 0-1,0 0 1,0 0 0,0 1-1,-1-1 1,1 1-1,0-1 1,0 1-1,1 0 1,-1 0-323,-1 0 0,0-1 1,1 1-1,-1 0 0,0 0 0,0 0 1,0 0-1,1 0 0,-1 0 1,0 0-1,1 2 0,5 9-2392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48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12 139 208,'-1'0'4681,"-10"-4"4760,11 3-9124,1-1 0,-1 1 0,1 0 0,-1 0 0,1 0 0,-1 0 0,1 0 0,0 0 0,-1 0 0,1 0 0,0 0 0,0 0 0,0 0 0,0 1 0,0-1 0,0 0 0,0 1 0,1-2 0,26-12-224,-22 11 224,53-25-158,31-16-18,-75 34-134,-10 7-7,-1 0-1,1 0 0,0 1 0,6-3 1,-10 5 3,-1 0 1,1-1 0,-1 1 0,1 0-1,0 0 1,-1 0 0,1 0 0,-1 1-1,1-1 1,-1 0 0,1 0-1,0 0 1,-1 0 0,1 1 0,-1-1-1,1 0 1,-1 0 0,1 1 0,-1-1-1,1 0 1,-1 1 0,0-1 0,1 1-1,-1-1 1,1 0 0,-1 1 0,0-1-1,1 1 1,-1-1 0,1 2 0,8 19 59,-7-13-62,2 1-123,-2 1 1,1 0 0,-2 0 0,1 0 0,-1 0-1,0 0 1,-1 1 0,-1-1 0,1 0 0,-2 0-1,1 0 1,-1 0 0,-1 0 0,-6 17-1,-5-3-5141,-1-2-4340,11-19 7541,0-1 350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2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12 24,'-4'-8'12169,"15"11"-2778,1 0-8931,6 0 631,-6 0-587,0-1 0,0-1 1,0 0-1,20-1 0,-21-1-673,-1-2-1,1 1 0,-1-1 1,18-8-1,-32 15-886,1 0-1,0 0 1,1 0 0,-4 6-1,-5 8-931,10-18 1945,-56 76-5860,48-66 5847,0 0 0,-1-1-1,0-1 1,-1 1 0,-13 7 0,8-8 254,-10 7 28,25-14-219,-1 0 1,1 0-1,-1 0 1,1 0-1,0 1 1,-1-1 0,1 1-1,0-1 1,0 0-1,0 1 1,0 0 0,-1 2-1,2-4 32,0 1 1,-1 0-1,1 0 1,0-1-1,0 1 1,0 0-1,0-1 0,0 1 1,0 0-1,0 0 1,0-1-1,0 1 0,0 0 1,0 0-1,0-1 1,1 1-1,-1 0 1,0-1-1,1 1 0,-1 0 1,0-1-1,1 1 1,-1-1-1,1 2 0,1-1 163,-1 0 1,1 0-1,-1 0 0,0 0 0,1 0 0,0 0 0,-1-1 0,1 1 0,0 0 0,1 0 0,3 0 438,-1 0 1,1-1-1,0 1 0,-1-1 1,10-1-1,32-5 318,-16 1-924,47-2-1,-78 8-72,0-1-1,0 1 0,0-1 0,0 0 0,0 1 0,0-1 0,0 0 0,0 1 1,0-1-1,0 1 0,0-1 0,0 0 0,0 1 0,0-1 0,0 1 0,0-1 0,-1 0 1,1 1-1,0-1 0,0 0 0,0 1 0,-1-1 0,1 0 0,0 1 0,0-1 1,-1 0-1,1 1 0,0-1 0,0 0 0,-1 1 0,-9 12-930,-14 13-1128,-39 34 0,39-44 1614,-2 3-1628,26-19 2079,-1 0-1,1 0 1,0 0 0,0 0 0,0 1 0,-1-1 0,1 0 0,0 0 0,0 0-1,0 1 1,0-1 0,0 0 0,-1 0 0,1 1 0,0-1 0,0 0 0,0 0-1,0 1 1,0-1 0,0 0 0,0 0 0,0 1 0,0-1 0,0 0 0,0 0 0,0 1-1,0-1 1,0 0 0,0 0 0,0 1 0,0-1 0,0 0 0,0 0 0,1 1-1,-1-1 1,10 5-69,14-2 1240,-11-3-939,0 0-1,-1 1 1,1 1-1,0 0 1,15 5-1,-18-4-198,1-1-1,-1 0 0,21 1 0,-20-5 89,-11 2-82,0 0 0,0 0 0,0 0-1,0 0 1,0 0 0,0 0 0,0 0 0,0 0 0,0 0 0,1 0-1,-1-1 1,0 1 0,0 0 0,0 0 0,0 0 0,0 0-1,0 0 1,0 0 0,0 0 0,0 0 0,0-1 0,0 1 0,0 0-1,0 0 1,0 0 0,0 0 0,0 0 0,0 0 0,0 0 0,0 0-1,0-1 1,0 1 0,0 0 0,0 0 0,0 0 0,0 0 0,0 0-1,-1 0 1,1 0 0,0 0 0,0 0 0,0-1 0,-1 1 1,1 0 1,-1-1 0,1 1-1,-1 0 1,0 0 0,1-1-1,-1 1 1,0 0 0,1 0-1,-1 0 1,0 0 0,1 0-1,-1 0 1,0 0 0,1 0-1,-1 0 1,0 0 0,1 1-1,-1-1 1,0 0-1,1 0 1,-1 1 0,0-1-1,1 0 1,-1 1 0,-19 11-90,1 2 1,0 0 0,1 1-1,1 0 1,-17 20 0,32-32 90,-1 0 1,1 1 0,0-1-1,1 0 1,-1 1-1,0-1 1,1 1 0,0-1-1,0 1 1,-1 6 0,2-9 49,-1 0 1,1 0 0,0 0 0,0 0 0,0 0 0,1 0 0,-1 0 0,0 0 0,0 0 0,0 0 0,1 0-1,-1 0 1,1 0 0,-1 0 0,0-1 0,1 1 0,0 0 0,0 1 0,0-1 60,0-1 0,0 1 0,0-1 0,0 1 0,0-1 0,0 1 0,0-1 0,0 1 0,0-1 0,1 0 0,-1 0 0,0 1 0,0-1 0,0 0 0,0 0 0,1 0-1,-1 0 1,0-1 0,2 1 0,3-1 4,-1 0 0,1-1 0,0 1 0,-1-1 0,10-5 0,-10 4-981,-1 1 0,1-1 0,-1 0 0,0-1 0,0 1 0,6-8 0,-3 5-1465,-7 5 2049,1 1 0,0-1 0,0 1 0,0-1 0,-1 0 0,1 1 0,0-1 0,-1 0 0,1 0 0,0 0-1,-1 1 1,1-1 0,-1 0 0,1 0 0,-1 0 0,0 0 0,1 0 0,-1 0 0,0 0 0,0 0 0,0 0 0,0-1-1,-1-2-967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2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1 776,'-6'9'5457,"5"-8"-4985,1-1-1,-1 1 0,1 0 1,-1 0-1,1-1 0,-1 1 1,1 0-1,0 0 0,0-1 1,-1 1-1,1 0 0,0 0 1,0 1-1,3 10 156,-2-8-612,5 8 151,-1 0 1,4 19 0,-8-28-353,-1 1-1,1-1 1,-1 1-1,1-1 1,-1 1-1,0 0 1,-1-1-1,1 1 1,-1-1-1,1 1 1,-1-1 0,0 1-1,-3 5 1,0-1-1008,2-3-446,-1 1-1,0-1 1,0 0 0,-4 5-1,2-4 209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8:43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31 1416,'-30'1'18524,"30"-2"-18163,0 1-200,0-1 0,0 1 0,0-1 0,1 0 0,-1 1 0,0-1 0,1 1 0,-1-1 1,1 1-1,-1-1 0,0 1 0,1-1 0,-1 1 0,1 0 0,-1-1 0,1 1 1,-1 0-1,1-1 0,0 1 0,0-1 0,16-5 671,-13 4-519,5-1-48,-1 1-1,1-1 1,-1 2 0,1-1 0,0 1-1,12 0 1,55 6 194,-10-1-363,-9-5-76,64 2-363,-116 0 257,-1-1 1,1 1-1,0 0 1,8 4-1,-12-5-1,0 0-1,0 0 1,-1 0-1,1 1 1,0-1-1,-1 0 1,1 1-1,0-1 0,-1 0 1,1 1-1,-1-1 1,1 1-1,-1-1 1,1 1-1,-1 0 1,1-1-1,-1 1 1,1-1-1,-1 1 0,0 0 1,1-1-1,-1 1 1,0 0-1,1-1 1,-1 1-1,0 0 1,0 0-1,0-1 1,0 1-1,0 0 0,0 0 1,0-1-1,0 1 1,0 0-1,0 0 1,0-1-1,0 1 1,-1 0-1,1 0 1,0-1-1,-1 2 0,0-1-544,0 0 1,0 0-1,0 0 0,0-1 0,0 1 0,0 0 0,0 0 0,0-1 0,0 1 0,-1 0 0,1-1 0,0 0 0,-1 1 0,1-1 0,0 0 0,-1 1 0,1-1 0,0 0 0,-1 0 0,1 0 0,0 0 0,-1 0 0,1 0 1,-1-1-1,1 1 0,0 0 0,0-1 0,-1 1 0,1-1 0,0 1 0,-3-3 0,-2-2-1467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12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1612,'-4'15'15470,"2"-12"-13923,-2 5 3887,5-7-5304,-1 1 1,1-1-1,0 0 1,0 0-1,0 1 0,0-1 1,0 0-1,0 0 1,0 0-1,0 0 1,0 0-1,1 0 0,1 1 1,0 0-5,-2-1-153,26 23 154,-26-23-265,1 1 0,-1-1 1,1 1-1,-1 0 0,0-1 1,0 1-1,1 0 0,-1 0 0,0 0 1,-1 0-1,1 0 0,0 0 1,0 3-1,-2-2-729,0 1 0,0-1-1,-1 0 1,1 1 0,-1-1 0,0 0 0,0 0 0,0 0-1,-5 5 1,2 0-1532,-2 1-325,0 0-1,0-1 1,-11 11 0,5-7 1009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12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29 1644,'-17'39'6284,"10"-25"-1687,1 0 0,-5 19 0,11-33-4543,1 0 1,-1 1 0,0-1 0,0 0 0,0 1 0,0-1-1,0 1 1,1-1 0,-1 0 0,0 1 0,0-1 0,1 0-1,-1 0 1,0 1 0,1-1 0,-1 0 0,0 0 0,0 1-1,1-1 1,-1 0 0,1 0 0,-1 0 0,0 0-1,1 1 1,-1-1 0,0 0 0,1 0 0,-1 0 0,1 0-1,-1 0 1,0 0 0,1 0 0,-1 0 0,1 0 0,-1 0-1,1 0 1,16-1 756,-7-1-628,-1-1 1,1 0-1,-1 0 1,0-1-1,0 0 1,13-9-1,10-4 41,53-27 886,-23 11-359,-59 32-634,-1-1 0,1 1 0,-1 0 0,1 0 0,-1 1 0,1-1 0,-1 0-1,5 0 1,-7 1-25,10 27 382,-7-7-263,0-1 1,-1 23-1,0 6 1,7 86 71,1 15-170,32 204 741,-38-329-666,-2 1-1,-1 0 1,0-1 0,-2 1-1,-6 38 1,6-59-188,0 0 1,0 0-1,0 0 1,-1 0-1,0 0 0,1-1 1,-1 1-1,-1-1 1,1 1-1,0-1 0,-1 0 1,0 0-1,0 0 1,0 0-1,-5 4 1,3-4-1,0 0 1,0-1-1,0 0 1,0 1-1,-1-2 1,1 1 0,-1-1-1,1 1 1,-1-2-1,-6 2 1,-5-2-10,-1-1-1,1 0 1,-1-2 0,1 1 0,0-2-1,-21-7 1,-1-2-2629,-68-33-1,85 34-630,1 0 0,-25-20 1,41 27 2062,-1 0 0,0 0 0,1-1 0,0 0 0,1 0 0,-1 0 0,1 0 0,0-1 0,1 0 0,-1 1 0,-3-14 0,2-5-1062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14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30 404,'3'0'12671,"7"1"-8648,-7 2-3677,0-1 1,0 1-1,0 0 0,0 0 0,0 0 1,-1 1-1,0-1 0,1 1 0,-1-1 0,-1 1 1,1 0-1,0 0 0,1 7 0,1 6-18,4 34-1,-6-36-2,2 36 156,-5 100 1,-2-50-398,3-88-1,0-16 49,0-19 5,5-47 233,3 1-1,32-129 0,-32 162-356,-7 27-13,1 0 0,0 0 0,0 0 0,1 0-1,0 0 1,0 0 0,1 1 0,5-8 0,-8 14-2,-1 0 1,1 0 0,0 1-1,-1-1 1,1 0 0,0 0-1,0 1 1,0-1 0,-1 1-1,1-1 1,0 1 0,0-1-1,0 1 1,0-1 0,0 1-1,0 0 1,0-1 0,0 1-1,0 0 1,0 0 0,0 0-1,1 0 1,0 0-1,0 1 0,0-1 1,0 1-1,0-1 0,0 1 0,-1 0 0,1 0 0,0-1 1,-1 1-1,1 1 0,2 0 0,-1 2 2,1-1-1,0 1 0,-1-1 1,0 1-1,1 0 1,-2 0-1,1 1 1,3 6-1,1 9 12,-1-1-1,-1 1 1,-1 0-1,2 20 1,2 86 20,-5-65 3,-3-43-7,0-12 14,0 0 1,1 0-1,-1-1 1,1 1 0,2 7-1,-3-13-37,0 0 0,0 0 0,0 0 0,0 0 0,0 0 0,0 0 0,0 0-1,0 0 1,0 0 0,0 0 0,0 0 0,0 0 0,0 0 0,0 0 0,0 0 0,0 0-1,0 0 1,0 0 0,0 0 0,0 0 0,0 0 0,0 0 0,0 0 0,0 1 0,0-1-1,0 0 1,0 0 0,1 0 0,-1 0 0,0 0 0,0 0 0,0 0 0,0 0 0,0 0-1,0 0 1,0 0 0,0 0 0,0 0 0,0 0 0,0 0 0,0 0 0,0 0-1,0 0 1,0 0 0,0 0 0,0-1 0,0 1 0,1 0 0,-1 0 0,0 0 0,0 0-1,0 0 1,0 0 0,0 0 0,0 0 0,0 0 0,0 0 0,0 0 0,0 0 0,0 0-1,0 0 1,0 0 0,0 0 0,0 0 0,0 0 0,0 0 0,0 0 0,3-7 122,2-7 11,75-280 164,-79 291-306,4-12 97,0 0 0,14-25 0,-18 38-90,0 1-1,0-1 1,0 1 0,0 0 0,0 0-1,0-1 1,0 1 0,1 0 0,-1 0-1,1 0 1,-1 1 0,1-1 0,-1 0 0,1 0-1,-1 1 1,1-1 0,-1 1 0,1-1-1,0 1 1,-1 0 0,1 0 0,0 0-1,0 0 1,-1 0 0,1 0 0,3 1-1,-3-1 1,0 0-1,0 1 0,0 0 1,0 0-1,1 0 0,-1 0 0,-1 0 1,1 0-1,0 0 0,0 0 1,0 1-1,0-1 0,-1 1 0,1-1 1,-1 1-1,1 0 0,-1 0 1,0 0-1,2 3 0,3 9-1,-1 0 1,-1 0-1,5 30 0,1 47 1,0 5-1,-6-67 4,-2-14 44,0-1 0,2 1 1,-1-1-1,9 20 0,-12-32-17,1 0 1,0-1-1,0 1 1,0 0 0,0 0-1,0-1 1,0 1-1,0-1 1,1 1-1,-1-1 1,0 1-1,1-1 1,-1 0-1,1 1 1,0-1 0,-1 0-1,1 0 1,0 0-1,0-1 1,0 1-1,0 0 1,-1-1-1,1 1 1,0-1 0,0 0-1,0 1 1,0-1-1,0 0 1,0 0-1,0 0 1,0-1-1,0 1 1,0 0-1,0-1 1,0 1 0,0-1-1,0 0 1,3-1-1,3-2 36,0-1 0,-1 0 0,0 0 0,0 0 0,0-1 0,0 0 0,9-11 0,-5 3-53,-1-1 1,0 0-1,0-1 1,-2 0-1,0-1 0,-1 1 1,0-2-1,-2 1 0,0 0 1,-1-1-1,-1 0 1,0 0-1,0-21 0,0-111 2237,8 173-2115,1 21 17,8 64 0,-3 49-41,-11-99-66,3 36-25,28 252 131,25-5-201,-48-278-1242,-30-98-5518,4-3 379,-8-55-1,0-42-1857,16 105 7282,-5-35-777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14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20 664,'12'-17'15855,"-12"17"-15062,1-1 0,0 1-1,0 0 1,0-1 0,0 1 0,0 0-1,2-1 1,14 3 637,4 7-672,0 0 0,0 1 0,-1 0 1,21 16-1,32 17 185,-69-41-915,0 0 1,0 0-1,1 1 1,-1 0-1,-1 0 1,1 0-1,0 0 1,-1 1 0,5 5-1,-6-7-31,-1 1 0,0-1 0,0 1 0,0-1 0,0 1 0,0 0 0,0-1 0,-1 1 1,1 0-1,-1 0 0,1-1 0,-1 1 0,0 0 0,-1 0 0,1 0 0,0-1 0,-1 1 0,0 3 0,-2 4-258,-1-1-1,0 1 1,0-1 0,-1 0-1,0 0 1,0-1-1,-1 1 1,0-1 0,-1-1-1,0 1 1,-14 12 0,-8 3-3802,-61 37 0,53-37 344,-97 63-8652,105-69 10581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15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87 156 1020,'-4'2'1674,"1"1"0,-1 0-1,0-1 1,0 0 0,0 0 0,0 0-1,0 0 1,-1-1 0,1 0 0,-8 2 0,5-1 182,0-1 0,1 2 0,-8 2 0,18-5 1080,25-2-2618,131-33-91,-135 28-1007,0-1 1,-1-2-1,0 0 0,28-18 0,-48 26 148,0-1 1,0 0-1,0 0 0,-1 0 0,1 0 0,-1 0 0,1-1 0,3-6 0,-6 8-192,0 0 0,0 0 0,0 0 0,0 0 0,0 0 0,-1 0 0,1 0 0,-1 0 0,0 0 0,1-1 0,-1 1 0,0 0 0,0 0 0,-1 0 0,1-1 0,0 1 0,-1 0 0,1 0 0,-1 0 0,-1-4 0,-1-2-1331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16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43 1388,'-3'-19'11505,"0"-3"-2728,3 23-8728,0-1 1,0 0-1,1 0 0,-1 0 1,0 0-1,0 0 0,0 0 0,0 0 1,0 0-1,0 0 0,0 0 1,0 0-1,0 0 0,0 0 1,1 0-1,-1 0 0,0 0 0,0 0 1,0 0-1,0 0 0,0 0 1,0 0-1,0 0 0,0 0 1,1 0-1,-1 0 0,0 0 0,0 0 1,0 0-1,0 0 0,0 0 1,0 0-1,0 0 0,0 0 1,0 0-1,0 0 0,1 0 1,-1 0-1,0 0 0,0 0 0,0-1 1,0 1-1,0 0 0,0 0 1,0 0-1,0 0 0,0 0 1,0 0-1,0 0 0,0 0 0,0 0 1,0-1-1,0 1 0,0 0 1,0 0-1,0 0 0,0 0 1,0 0-1,0 0 0,0 0 0,0 0 1,0-1-1,0 1 0,0 0 1,9 12 1012,7 20-437,-1 14 223,17 97 0,-7 53-684,-15-109-85,13 134-87,8 58-615,19-5-2856,-38-225 2003,10 41-5617,-22-82 4292,-5-10-629,-6-12-344,-11-29-215,8 13 2513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16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211 139 1048,'-13'-11'12168,"13"11"-11943,-8 13 7001,4-2-6960,-2 6 236,0-1-1,-2 0 1,0 0-1,-13 20 0,15-28-969,-1 1-1,1-1 0,-1-1 1,-1 1-1,1-1 0,-1 0 1,0-1-1,-16 10 0,22-15-143,-1 1-1,1-1 1,-1 0-1,1 0 1,-1-1 0,1 1-1,-1 0 1,0-1-1,1 0 1,-1 1-1,0-1 1,-2 0-1,4-1 343,0 1-1,0 0 0,0 0 1,0-1-1,0 1 0,0-1 1,0 1-1,1-1 0,-1 1 1,0-1-1,0 0 1,0 1-1,1-1 0,-1 0 1,0 1-1,1-1 0,-1 0 1,0 0-1,1 0 1,-1 0-1,1 0 0,0 0 1,-1 0-1,1 1 0,0-1 1,-1 0-1,1 0 1,0 0-1,0 0 0,0-1 1,0 1-1,0 0 0,0 0 1,0-1-1,2-13-1293</inkml:trace>
  <inkml:trace contextRef="#ctx0" brushRef="#br0" timeOffset="1">285 0 1144,'16'7'4726,"1"1"-1,-1 0 1,21 16 0,17 14-1705,-32-24-3250,42 21 1,-46-30-2610,-13-7-1403,-9-6-992,3 7 4705,0 0 0,0 0-1,0 0 1,-1 0 0,1 0 0,0 0 0,-1 1-1,1-1 1,0 0 0,-1 1 0,-1-1 0,-3-1-864,-6-2-413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49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14 1056,'-10'-13'17263,"14"20"-16496,-1 0-652,0 0 0,0 1 1,2 13-1,-2-10-426,0 1-1,-1 0 1,-1-1 0,0 1-1,0 0 1,-1 0 0,-1 0-1,0 0 1,-3 14 0,1-13-1015,-8 28-4500,10-39 5207,0 1 0,0 0 1,0 0-1,-1-1 0,1 1 0,-1-1 0,0 0 0,1 1 0,-1-1 0,0 0 0,-4 3 0,-1-1-856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16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15 260,'-10'21'2326,"-10"22"4953,17-34-3475,0-1 0,-4 18 0,7-25-3677,0 0 0,0-1 0,0 1-1,1-1 1,-1 1 0,0-1 0,0 1 0,0 0-1,0-1 1,1 1 0,-1-1 0,0 1 0,0-1-1,1 1 1,-1-1 0,1 0 0,-1 1 0,0-1-1,1 1 1,-1-1 0,1 0 0,-1 1 0,1-1-1,-1 0 1,1 1 0,-1-1 0,1 0 0,-1 0-1,1 0 1,-1 1 0,1-1 0,0 0 0,21 3 1305,2-3-672,-1-2-1,1 0 1,0-2 0,-1 0-1,28-10 1,28-4-357,-16 7-439,2-1-1992,-22 4-4254,-42 8 5444,1-1 0,0 1 0,-1-1 0,0 1 0,1-1 0,-1 0 0,1 1 0,-1-1-1,0 0 1,1 0 0,-1 0 0,0 0 0,0 0 0,0 0 0,2-3 0,7-20-7050,-7 17 7503,3-11-1390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17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273 1 100,'-7'7'6555,"5"-5"-4917,1 0 1,0 0-1,-1 0 1,1 0 0,-1 4-1,1-5-1245,1 0 0,0-1 0,0 1 0,0 0 0,0 0 1,0-1-1,0 1 0,0 0 0,0 0 0,0-1 0,1 1 0,-1 0 0,1 1 0,9 9-312,2-2 18,-5-5-259,-1 0 1,0 1-1,0-1 0,0 1 1,-1 1-1,1-1 1,4 7-1,-10-10 135,1-1 0,-1 0 0,0 0 0,1 1 0,-1-1 0,0 1-1,0-1 1,0 0 0,0 1 0,0-1 0,0 0 0,0 1 0,-1-1 0,1 0 0,0 1 0,-1-1 0,1 0 0,-1 0 0,1 1 0,-1-1-1,0 0 1,1 0 0,-1 0 0,0 0 0,0 0 0,0 0 0,0 0 0,-1 1 0,-4 4-3,1-1 1,-1 0 0,-10 6-1,-38 28 146,1 3 0,-68 71 0,108-100 614,1 1 1,-17 24 0,28-37-686,0 0 0,1 0 0,-1 0 0,1 0-1,-1 0 1,1 0 0,-1 0 0,1 0-1,0 0 1,-1 0 0,1 0 0,0 0 0,0 0-1,0 0 1,0 0 0,0 0 0,0 0 0,0 0-1,0 0 1,0 0 0,1 1 0,-1-1-1,0 0 1,1 0 0,-1 0 0,0 0 0,1 0-1,0-1 1,0 3 0,1-2 54,-1 1 0,1-1 0,0 1 0,-1-1 0,1 0 0,0 0 0,0 0 0,0 0 0,0 0 0,0 0 1,0 0-1,0-1 0,4 2 0,-4-2-66,1 1 0,0 0 0,-1 0 0,1 0 1,-1 0-1,1 1 0,-1-1 0,1 1 0,-1 0 1,0-1-1,0 1 0,0 0 0,0 0 0,0 0 1,0 1-1,-1-1 0,1 0 0,-1 1 1,0-1-1,2 4 0,2 6-7,-1 0 0,-1 0 0,3 17 0,-2-13 13,10 70-152,5 119 0,2 17-1883,-18-200 1441,-2-14 13,-1-1 0,1 0 0,1 0 0,-1 0 0,1 0 0,3 7 0,-3-45-8789,-10-57 1574,4 48 5922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17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89 1520,'9'11'10887,"3"-2"-3988,-8-7-5982,0 0 0,0-1-1,0 1 1,1-1 0,4 1-1,6 0-804,0 0 0,20-2 0,-30 0 667,20 1-537,0-2 0,0-1 0,41-9 0,-57 8-631,0 1 1,-1-1-1,1-1 0,0 0 0,12-8 0,-17 9-414,1 0 0,-1-1-1,1 0 1,-1 0 0,0 0 0,-1 0 0,1-1 0,-1 1 0,1-1 0,2-6-1,-6 10 200,1 0 0,-1 0 0,1 0 0,-1 0 0,1 0 0,-1-1 0,0 1 0,0 0 0,1 0 0,-1-1-1,0 1 1,0 0 0,0 0 0,0-1 0,-1 1 0,1 0 0,0 0 0,0-1 0,-2-1 0,-1-1-1584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18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1 184,'-14'21'21581,"14"-19"-20602,4 9 367,1-4-1382,0 1 1,-1-1 0,-1 1 0,1 0 0,-1 0 0,-1 0 0,1 1 0,-1-1 0,-1 1 0,1-1 0,-2 1 0,1-1 0,-1 1 0,0-1 0,-1 1 0,0 0 0,0-1 0,-1 1 0,0-1-1,-1 0 1,0 0 0,0 0 0,0 0 0,-1 0 0,-6 9 0,-5 4-592,0 0 0,-2 0 0,0-2 0,-29 27 0,41-42 874,1 0 0,-1 1 0,1-1 0,1 1 0,-5 6 0,8-11-207,0 1 0,0 0 1,1-1-1,-1 1 1,0 0-1,0-1 0,0 1 1,1 0-1,-1-1 1,0 1-1,1-1 0,-1 1 1,1 0-1,-1-1 0,0 1 1,1-1-1,-1 1 1,1-1-1,0 0 0,0 1 1,15 13 316,-12-12-207,1 3-48,1 1-1,-1-1 1,-1 1-1,1 0 1,-1 0-1,0 0 1,-1 1 0,1-1-1,-1 1 1,4 14-1,1 7-141,6 40 1,-12-57 21,2 24-358,-2-21-958,0 0 1,6 21 0,-12-46-6850,0-4 3714,-7-35-516,4 24 3450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18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73 168,'1'-1'881,"1"0"-1,-1 0 1,1 0 0,-1 0 0,1 0-1,0 1 1,-1-1 0,1 0 0,0 1-1,0-1 1,0 1 0,-1 0-1,1 0 1,0 0 0,2 0 0,33 3 5124,-11-1-4997,-18-2-884,0-1 0,-1 1 1,1-2-1,0 1 1,-1-1-1,1 0 1,10-5-1,0-2 480,26-17 0,-22 13 220,-21 12-780,0 1 1,0-1 0,0 0 0,0 1 0,0-1 0,1 1 0,-1 0 0,0-1 0,0 1-1,1 0 1,-1 0 0,0-1 0,2 1 0,-2 1-37,-1-1 0,1 0 0,-1 0 0,1 0-1,0 0 1,-1 1 0,1-1 0,-1 0 0,1 1 0,-1-1 0,1 0 0,-1 1 0,1-1 0,-1 1 0,0-1 0,1 1-1,-1-1 1,1 1 0,-1 0 0,2 3-13,-1 0 0,0 0 0,0 0 0,0 0 0,0 0-1,0 7 1,4 49-183,10 107-1872,-8-55-6104,-5-94 5488,-1-14 1905,0-1 0,-1 0 0,1 1 0,-1-1 0,0 1 1,0-1-1,0 1 0,-1-1 0,1 1 0,-1-1 0,0 1 0,-1 3 0,0-2-761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18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1 928,'8'17'8862,"7"25"-1381,-9-20-5895,4 23 1,-8-29-1504,0 0-1,0 1 1,-2-1 0,0 0 0,-1 0-1,-5 28 1,4-32-452,-1 0 0,-1 0 0,0-1 0,0 0 0,-11 19 1,6-16-2736,-19 24 1,23-32 1835,4-5 743,0 1 0,0 0 1,-1 0-1,1-1 0,0 1 0,-1-1 0,0 0 0,1 1 0,-1-1 0,0 0 0,1 0 0,-1 0 0,0 0 0,0 0 0,-3 1 0,-3-2-1267</inkml:trace>
  <inkml:trace contextRef="#ctx0" brushRef="#br0" timeOffset="1">195 299 1100,'54'26'11239,"35"19"-426,-73-36-10212,0 1 1,-1 1 0,20 17-1,-25-18-592,1 0-1,-1 1 0,-1 0 0,12 19 1,-17-24-1554,0 1 1,-1 1-1,3 6 1,-10-34-15290,0 5 14714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19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19 1188,'-11'-13'18223,"11"12"-17799,1 0-308,-1 1 1,0 0-1,0 0 1,1-1-1,-1 1 0,0 0 1,1-1-1,-1 1 1,0 0-1,1 0 0,-1 0 1,0-1-1,1 1 1,-1 0-1,1 0 0,-1 0 1,0 0-1,1 0 0,-1 0 1,1 0-1,-1 0 1,1 0-1,1 0 19,0 1 1,-1-1-1,1 1 1,0 0-1,-1 0 0,1 0 1,-1 0-1,1 0 0,-1 0 1,1 0-1,-1 0 0,0 0 1,0 1-1,1-1 0,-1 0 1,0 1-1,1 2 1,18 30 552,-20-33-661,11 23 157,-1 2 0,-1-1 1,10 47-1,3 83-707,-19 96-4088,-5-189-1033,1 0-4624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19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1 884,'-2'9'10126,"2"-8"-9736,8 9 4939,13 5-2061,-12-10-3066,-3-1-46,0 0-1,1-1 1,0 0 0,8 3-1,-14-5-318,1-1 0,0 1 0,-1-1 0,1 0 0,0 0 0,0 0 0,-1 0 0,1 0 0,0 0 0,0 0 0,-1 0 0,1-1 0,0 1 0,0 0 1,-1-1-1,1 0 0,-1 1 0,1-1 0,-1 0 0,1 0 0,-1 0 0,1 0 0,1-2 0,1-2-424,-23-6-14780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19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0 372,'-20'31'4454,"-15"5"6166,15-17-4714,20-19-5667,-1 1 1,0-1 0,0 1-1,1 0 1,-1-1-1,0 1 1,1 0-1,-1-1 1,1 1-1,-1 0 1,1 0-1,-1-1 1,1 1-1,-1 0 1,1 0-1,0 0 1,0 0-1,-1 0 1,1 0 0,0-1-1,0 1 1,0 0-1,0 0 1,0 2-1,1-2-128,0 0-1,0-1 1,0 1-1,0 0 1,0 0-1,0-1 1,0 1 0,0-1-1,0 1 1,1-1-1,-1 1 1,0-1-1,0 0 1,0 1-1,1-1 1,-1 0-1,2 0 1,9 1 72,0 0 0,0 0 0,0-2 1,0 1-1,13-4 0,61-15 1465,-14 2-958,-28 9-690,1 3 0,47-1 0,-68 6 0,0 1 0,0 2 0,0 0 0,0 1 0,35 12 0,-23 0-472,-26-11 155,0-1 0,16 6 0,-30-13-1499,1 1 1,0 0 0,-1-1 0,1 0 0,0 0 0,0 0-1,1 0 1,-1 0 0,-2-4 0,-28-43-7959,19 26 7256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20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1268,'12'-9'11174,"-9"5"-9578,-2 2-830,1 1 0,-1-1 0,0 1-1,1 0 1,-1 0 0,0-1 0,1 1 0,-1 0 0,1 0 0,0 1 0,2-2 0,-4 2-671,1 0-1,0 0 1,-1 0 0,1 0 0,0 1 0,-1-1-1,1 0 1,0 0 0,-1 1 0,1-1 0,-1 0 0,1 1-1,-1-1 1,1 1 0,0-1 0,-1 1 0,1-1-1,-1 1 1,0-1 0,1 1 0,-1-1 0,1 2-1,8 13 568,-2-1-544,-2 0 1,1 0-1,-2 0 0,0 1 1,2 15-1,-2 5-3381,-3 0-4848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49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13 656,'-6'-12'7712,"10"20"-3207,1 6-4073,-1 0 1,0 0 0,-1 0 0,2 21 0,-2 61-49,2 7-141,0-65-233,16 65-1,-16-88-8,-1-1 0,2 0 0,0 0 0,1 0 0,0-1 0,1 0 0,13 17 0,-14-23 87,-1-1 0,1 0-1,0 0 1,1 0-1,0-1 1,-1 0 0,2-1-1,-1 0 1,0 0 0,13 3-1,11 3 902,49 8-1,-68-16-856,32 6 1232,0-3-1,62 1 1,-107-7-1310,1 1 1,-1 0 0,1 0-1,-1 0 1,1-1 0,-1 1-1,1 0 1,-1 0-1,1-1 1,-1 1 0,1 0-1,-1-1 1,0 1 0,1-1-1,-1 1 1,0-1-1,1 1 1,-1 0 0,0-1-1,1 1 1,-1-1 0,0 1-1,0-1 1,0 0-1,0 1 1,1-1 0,-1 1-1,0-1 1,0 1 0,0-1-1,0 1 1,0-1-1,0 0 1,0 1 0,0-1-1,-1 1 1,1-1 0,0 0-1,-5-23 160,-43-100-5809,31 86 413,2 0 0,-13-54 0,19 49 2592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20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1096,'4'4'3360,"0"0"0,0 0 0,0-1 0,7 4 0,-7-5-2555,0 0-1,0 0 1,1-1 0,-1 1-1,7 0 1,-2 0-482,0 0 1,0-1-1,-1 0 0,1-1 1,0 0-1,0 0 0,0-1 0,0 0 1,0-1-1,-1 1 0,1-2 1,-1 1-1,1-1 0,-1-1 0,0 1 1,0-1-1,8-7 0,-9 7-187,-5 2-121,0 0-1,1 1 1,-1-1-1,1 1 1,-1-1-1,1 1 0,0 0 1,-1 0-1,1 0 1,0 0-1,4 0 1,-6 1-18,0 1 0,-1-1 1,1 1-1,-1 0 1,1-1-1,0 1 0,-1-1 1,1 1-1,-1 0 0,0-1 1,1 1-1,-1 0 0,1-1 1,-1 1-1,0 0 1,0 0-1,1 0 0,-1-1 1,0 1-1,0 1 0,5 20 65,-5-20-58,41 299-1327,-33-230-1481,-7-67 2321,0 22-2551,-1-25 2524,-1 0 1,1 0-1,0 0 0,-1 0 1,1 1-1,0-1 0,-1 0 1,1 0-1,-1-1 0,0 1 1,1 0-1,-2 1 0,-13-12-8166,-6-14 4381,9 10 2785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20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0 268,'-2'6'487,"0"0"1285,0 0 1,0 1-1,0-1 0,1 1 0,-1 9 0,2-15-1262,0 1 1,1 0-1,-1-1 1,0 1-1,0 0 1,1-1-1,-1 1 1,1-1-1,0 1 1,-1-1-1,1 1 1,0-1-1,2 3 0,-2-2-299,0-1-1,1 0 1,-1 1-1,1-1 1,-1 0-1,1 0 1,0 0-1,3 1 1,1 1-183,1-1 0,0 0 1,0-1-1,-1 1 0,1-1 1,1-1-1,-1 1 0,0-1 1,0-1-1,0 1 0,0-1 1,0 0-1,-1-1 1,1 0-1,0 0 0,9-4 1,-6 3-516,-4 2-1908,-23-1-12266,14 3 13555,-3-1-520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21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1 768,'0'14'1907,"-1"-7"-207,1 0-1,1 0 0,-1-1 1,3 12-1,-3-15-1301,1-1 0,0 0 0,0 0 0,0 0 0,0 0 0,0 0 0,0 0 0,1 0 0,-1-1 0,0 1 0,1 0-1,0-1 1,-1 1 0,1-1 0,0 1 0,0-1 0,0 0 0,2 2 0,1-1-218,0 0 0,0 0-1,-1-1 1,1 0 0,0 1-1,0-1 1,0-1 0,0 1 0,0-1-1,1 0 1,-1 0 0,8-2 0,-3 0-220,0-1 0,1 0 1,-1 0-1,18-10 1,-27 12-114,0 1 0,-1-1 0,1 1 1,0 0-1,0 0 0,-1-1 0,1 1 0,0 0 0,0 0 1,0 0-1,-1 0 0,1 0 0,0 0 0,1 0 0,-1 1-898,-1-1 876,0 0 0,0 1 0,0-1 0,0 0-1,0 0 1,1 1 0,-1-1 0,0 0 0,0 0-1,0 1 1,0-1 0,0 0 0,0 0 0,0 1 0,-1-1-1,1 0 1,0 0 0,0 1 0,0-1 0,0 0-1,0 0 1,0 0 0,0 1 0,0-1 0,-3 2-1752,-1 3-329,3-3 1492,-1 0 0,0 0-1,1 0 1,-1 0-1,0 0 1,0 0 0,-1-1-1,-3 3 1,-4 2-815</inkml:trace>
  <inkml:trace contextRef="#ctx0" brushRef="#br0" timeOffset="1">33 269 1344,'-2'5'1294,"0"0"0,0 0-1,-1 0 1,-4 7 0,4-8 637,0 1-1,1-1 1,-1 1-1,1 0 1,-1 5-1,3-9-1800,0-1-1,0 1 1,0-1-1,0 1 1,0-1-1,0 1 1,0 0-1,0-1 1,1 1-1,-1-1 1,0 1-1,0-1 1,1 1-1,-1-1 1,0 1-1,1-1 1,-1 1-1,0-1 1,1 1-1,-1-1 1,1 0-1,-1 1 1,1-1-1,-1 0 1,1 1-1,-1-1 1,1 0-1,-1 0 1,1 1-1,-1-1 1,1 0-1,-1 0 1,1 0-1,0 0 1,0 0-1,25 4 1014,-22-4-817,16 0 375,1-1-1,0-1 1,38-8-1,-52 9-642,98-24 469,-46 10-1384,1 2-3370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21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1 144,'-4'16'5422,"4"-15"-4785,-1 0 0,1 0-1,0-1 1,-1 1 0,1 0 0,0 0-1,-1 1 1,1-1 0,0 0 0,0 0 0,0 0-1,0 0 1,0 0 0,0 0 0,0 0-1,1 0 1,-1 0 0,0 0 0,0 0 0,1 0-1,0 1 1,21 39 4068,-17-29-4418,0 0-1,-1 1 1,3 15-1,1 11-744,3 73 0,-10-61-5323,0-1-7589</inkml:trace>
  <inkml:trace contextRef="#ctx0" brushRef="#br0" timeOffset="1">132 275 32,'3'1'855,"0"-1"-1,0 1 1,0-1 0,0 1-1,0-1 1,0 0 0,5-1-1,22-4 1990,-22 3-2708,0 1 0,15-1 1,-8 3-476,-10 0-1044,-28-2-5841,10-3 6080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21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 1416,'-1'4'1134,"0"0"0,1 0-1,0 0 1,-1 0 0,2 0 0,-1 0 0,0 0-1,1 0 1,1 7 0,2-1 1441,0-1 1,8 15-1,-11-22-2530,4 6 389,-1 1-1,0 0 1,0 0-1,-1 0 1,3 13-1,-5-17-388,-1 0-1,1 0 1,-1 1-1,0-1 0,0 0 1,-1 1-1,0-1 0,0 0 1,0 0-1,0 0 0,-3 7 1,0-4-285,0 0 0,-1 0-1,0 0 1,0-1 0,0 1 0,-1-1 0,0-1 0,-1 1 0,1-1 0,-10 7-1,7-6-1450,-1-1 0,-20 10 0,21-12-547,-1 0 0,0-1 0,-13 3-1,21-5 1718,-1-1-1,1 1 1,-1-1-1,1 0 1,0 0-1,-1 0 1,1 0-1,-5-2 1,-4-1-1197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22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0 296,'42'25'11294,"0"-4"-3977,47 16-1404,94 30-138,-111-47-4753,88 13-1,-157-33-1038,98 15-3680,-50-12-2398,-1-7-4570,-44 3 9626,-1-1 0,0 1 1,0-1-1,0 0 0,0 0 1,0-1-1,0 1 0,0-1 1,5-4-1,8-7-722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24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0 440,'2'3'7595,"1"9"-3543,2 6-1311,-2-14-2446,-1-1 0,1 1 0,-1 0 0,1 0 0,-1 0 0,0 0 0,-1 1 0,1-1 0,-1 0 0,0 1 1,0-1-1,0 1 0,-1-1 0,1 1 0,-1 6 0,-1-5-317,0 1 0,-1-1-1,1 0 1,-1 0 0,0 0 0,-1 0 0,1 0 0,-1 0 0,0 0 0,-6 6 0,-8 10 30,-1 0 1,-2-2 0,0 0-1,0-1 1,-2-2 0,-41 27-1,12-3 1057,51-41-1050,0 0 0,-1 0 0,1 0 1,0 0-1,0 0 0,0 0 0,-1 0 1,1 0-1,0 0 0,0 0 0,0 0 1,0 0-1,-1 1 0,1-1 1,0 0-1,0 0 0,0 0 0,0 0 1,0 0-1,-1 1 0,1-1 0,0 0 1,0 0-1,0 0 0,0 0 0,0 1 1,0-1-1,0 0 0,0 0 1,0 0-1,0 1 0,0-1 0,0 0 1,0 0-1,0 0 0,0 1 0,0-1 1,0 0-1,0 0 0,0 0 0,0 1 1,9 0 170,14-4 0,44-21 717,-64 22-898,0 1 0,0 0 0,0 0 1,0 1-1,0-1 0,0 1 0,0-1 1,0 1-1,1 0 0,-1 0 0,0 0 1,0 1-1,0-1 0,0 1 0,3 0 1,-4 0-2,0 0 1,0 0 0,-1 0-1,1 0 1,-1 0 0,1 0-1,-1 0 1,1 0-1,-1 1 1,1-1 0,-1 1-1,0-1 1,0 1 0,0-1-1,0 1 1,0 0 0,0-1-1,0 1 1,-1 0 0,1 0-1,0 0 1,-1-1-1,0 1 1,1 0 0,-1 2-1,1 32 303,-1 0 0,-6 43 0,0 10-127,6-80-196,-3 72-532,15 161 1,-6-221-1113,-6-20 1608,0-1 0,1 0-1,-1 0 1,0 0 0,0 0 0,0 0 0,0 0 0,0 1 0,0-1 0,0 0 0,0 0 0,0 0 0,0 0-1,0 0 1,0 0 0,0 0 0,1 0 0,-1 0 0,0 1 0,0-1 0,0 0 0,0 0 0,0 0 0,0 0 0,0 0-1,1 0 1,-1 0 0,0 0 0,0 0 0,0 0 0,0 0 0,0 0 0,0 0 0,1 0 0,-1 0 0,0 0 0,0 0-1,0 0 1,0 0 0,0 0 0,1 0 0,2-12-2320,-3-124-10746,0 115 11983,-2-17-469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24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1040,'17'-9'20013,"-13"12"-17345,0 3-3886,4 7 1505,-3-5-323,0-1-1,-1 1 1,0 0-1,-1 0 0,1 0 1,2 14-1,-2-3-1477,1 36 1,-4-30-2680,-1 1-4181,2-33 4252,0-3 2476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25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2 624,'1'-1'409,"0"1"0,0 0-1,0 0 1,0 0 0,0-1 0,0 1-1,0 0 1,0 0 0,0 0 0,0 1-1,0-1 1,0 0 0,0 0 0,-1 0-1,1 1 1,0-1 0,0 0 0,0 1-1,0-1 1,0 1 0,-1-1 0,1 1-1,0-1 1,0 1 0,0 1 0,21 21 3796,-12-11-2323,-3-5-1203,-1 0-425,1-1 0,1 1 0,10 7 0,-15-12-343,0 0-1,-1 0 0,1 0 0,-1 0 0,0 1 1,3 3-1,-4-5 50,0-1 0,-1 1 0,1 0 0,-1-1 0,0 1 0,1 0 0,-1-1 0,1 1 0,-1 0 0,0 0 0,0 0 0,1-1 0,-1 1 0,0 0 0,0 0 0,0 0 0,0 0 0,0-1 0,0 1 0,0 0 0,0 0 0,0 0 0,-1 0 0,1-1 0,0 1 0,0 0 0,-1 0 0,0 1 0,-103 114-3632,101-113 3630,-11 11 50,-14 18 0,25-28 322,0 0-1,0 0 0,1 1 1,-1-1-1,1 1 0,0 0 1,0 0-1,1-1 0,-2 9 1,2-11-231,1 0 1,0 0 0,0 0-1,0-1 1,1 1 0,-1 0-1,0 0 1,1 0-1,-1 0 1,1 0 0,0-1-1,-1 1 1,1 0 0,0 0-1,0-1 1,0 1 0,0-1-1,0 1 1,1-1 0,-1 1-1,0-1 1,1 0 0,-1 0-1,1 1 1,-1-1 0,1 0-1,0 0 1,-1-1 0,1 1-1,0 0 1,2 0 0,1 1-63,1 0 0,-1-1 0,1 0 0,0 0 0,-1 0 0,1-1 0,0 0 0,10 0 0,1-4-10,-1 0 0,0-1 0,25-11 0,-18 7-10,-14 5-7,10-6-8,-19 10 2,1 0 0,-1-1 0,1 1 0,0 0 0,-1 0 1,1 0-1,0 0 0,-1-1 0,1 1 0,-1 0 0,1 0 0,0 0 0,-1 0 1,1 0-1,0 0 0,-1 1 0,1-1 0,0 0 0,-1 0 0,1 0 1,-1 1-1,2-1 0,-2 1 13,0 0 0,1-1 1,-1 1-1,0 0 0,0-1 1,0 1-1,0 0 0,0-1 0,0 1 1,0-1-1,0 1 0,0 0 1,0-1-1,0 1 0,-1 0 0,1-1 1,0 1-1,0 0 0,-1-1 1,1 1-1,0-1 0,-1 2 0,-10 16 240,7-12-155,-45 73-320,-4-2 0,-67 73 0,57-82-3430,54-59 1936,0-1 0,0 0 1,-1-1-1,-1 0 1,-15 8-1,25-14 1506,0-1-1,0 0 1,0 1 0,0-1-1,0 0 1,0 1-1,0-1 1,0 0 0,0 0-1,0 0 1,0 0 0,0 0-1,0 0 1,0 0 0,0 0-1,0 0 1,0 0 0,0-1-1,0 1 1,1 0 0,-3-2-1,-7-3-1481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25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0 396,'2'1'819,"0"0"0,0 0-1,0 0 1,0 0 0,-1 0-1,1 0 1,0 1 0,-1-1 0,1 1-1,-1-1 1,0 1 0,1-1 0,0 3-1,8 7 2181,18 14 913,47 30-1,-50-39-3749,1-1 0,0-2 0,1 0 0,45 14-1,-4-9-223,13 4-5135,-76-19 873,-18-6-6924,1-1 9402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50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94 484,'-3'8'11301,"4"-7"-11066,14-1 2304,-9-1-2554,1-1 0,0 1 0,7-4 0,-2-2-595,0 0 0,0-1 0,-1 0 0,0-1 0,15-15 0,13-7-7277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25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0 1172,'-16'25'8726,"15"-23"-8223,1 0 1,0 1-1,0-1 1,0 0 0,0 0-1,0 1 1,0-1-1,1 0 1,-1 0 0,1 0-1,-1 0 1,3 4-1,0 9 946,-2-10-1390,-1 1-1,0-1 1,0 0 0,-1 1-1,1-1 1,-1 0 0,-1 1-1,1-1 1,-1 0 0,1 0-1,-2 0 1,1 0 0,0 0-1,-1-1 1,0 1 0,0-1-1,0 1 1,-1-1 0,0 0-1,-7 6 1,-5 3-1322,0-2 0,-1 0 0,0 0 0,-22 8 0,39-19 1214,0 0 2,-1 0-1,1 0 1,0 0-1,0 0 0,-1 0 1,1 0-1,0 1 1,-1-1-1,1 0 1,0 0-1,0 0 1,-1 0-1,1 0 1,0 0-1,0 1 0,-1-1 1,1 0-1,0 0 1,0 0-1,-1 1 1,1-1-1,0 0 1,0 0-1,0 1 1,0-1-1,0 0 0,-1 0 1,1 1-1,0-1 1,0 0-1,0 1 1,0-1-1,0 0 1,0 0-1,0 1 0,0-1 1,0 0-1,0 1 1,0-1-1,13 5-405,22-4 685,-16-4-206,-1-2 1,1 0 0,-1 0 0,0-2 0,26-13 0,19-6-329,-60 24 278,17-3 79,-20 5-47,1 0 0,-1 0 0,0 0 0,0 0 0,1 0 0,-1 0-1,0 0 1,0 0 0,1 0 0,-1 0 0,0 0 0,0 0 0,1 0-1,-1 0 1,0 0 0,0 1 0,0-1 0,1 0 0,-1 0 0,0 0-1,0 0 1,0 0 0,0 1 0,1-1 0,-1 0 0,0 0 0,0 1 15,0 0 0,0-1 0,0 1 0,0-1 0,0 1 0,0 0 0,0-1 0,0 1 0,0-1 0,0 1 0,0-1 0,-1 1 0,1 0 0,0-1 0,0 1 0,-1 0 0,-5 9-27,0 0 0,0-1 0,-1 1 0,0-1-1,0-1 1,-1 1 0,-14 10 0,-2-1-1173,-42 25-1,66-43 1170,0 0 1,-1 0-1,1 0 1,0 0-1,0 0 0,0 1 1,0-1-1,-1 0 0,1 0 1,0 0-1,0 0 0,0 0 1,0 0-1,-1 0 0,1 0 1,0 0-1,0 1 0,0-1 1,0 0-1,0 0 0,0 0 1,-1 0-1,1 0 0,0 1 1,0-1-1,0 0 0,0 0 1,0 0-1,0 0 0,0 1 1,0-1-1,0 0 0,0 0 1,0 0-1,0 0 0,0 1 1,0-1-1,0 0 0,0 0 1,0 0-1,0 1 0,0-1 1,0 0-1,0 0 0,0 0 1,0 1-1,12 2-108,26-3 158,-31 0-65,14 0 543,1-1-1,-1-1 1,0 0 0,0-2 0,-1-1 0,1 0-1,24-11 1,-40 14-84,-2 0 265,1 1 0,0-1 0,0 1 0,1 0 0,-1 0 0,6-1 0,-10 2-660,0 0 0,0 0 0,1 0-1,-1 0 1,0 0 0,0 0 0,0 1 0,0-1-1,0 0 1,0 0 0,1 0 0,-1 0-1,0 0 1,0 0 0,0 0 0,0 0 0,0 1-1,0-1 1,0 0 0,0 0 0,0 0-1,0 0 1,0 0 0,1 0 0,-1 1 0,0-1-1,0 0 1,0 0 0,0 0 0,0 0-1,0 0 1,0 1 0,0-1 0,0 0 0,0 0-1,0 0 1,0 0 0,0 0 0,-1 0-1,1 1 1,0-1 0,0 0 0,0 0 0,0 0-1,0 0 1,0 0 0,0 0 0,0 1 0,0-1-1,0 0 1,0 0 0,-1 0 0,1 0-1,0 0 1,0 0 0,0 0 0,0 0 0,-1 0-1,-6 10 370,5-9-257,-161 177 1054,43-44-2429,36-48-5938,65-70 3195,8-11 840,11-5 3019,0 0-1,0 0 0,-1-1 1,1 1-1,0 0 1,0 0-1,-1 0 0,1 0 1,0 0-1,0 0 1,0 0-1,-1-1 0,1 1 1,0 0-1,0 0 1,0 0-1,0-1 0,-1 1 1,1 0-1,0 0 1,0 0-1,0-1 0,0 1 1,0 0-1,0 0 1,0 0-1,-1-1 0,1 1 1,0 0-1,0 0 1,0-1-1,0 1 0,0 0 1,0 0-1,0-1 1,0 1-1,0 0 0,1-1 1,0-12-1765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27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17 1212,'-20'6'20420,"30"2"-19092,-7-6-1220,0 1-1,0-1 1,0 0 0,0-1-1,0 1 1,1-1 0,-1 1-1,1-1 1,-1 0-1,1 0 1,-1 0 0,1-1-1,-1 1 1,1-1 0,0 0-1,-1 0 1,1-1 0,0 1-1,6-2 1,0-1-41,-1 0-1,0-1 1,0 0 0,0-1 0,0 0 0,8-6-1,-14 9-146,-1 0-1,1 1 1,0-1-1,-1 1 0,1 0 1,0 0-1,5-1 1,-18 20-1078,-2 0 413,-1 0 0,-1-2 0,-27 27 0,12-14 294,-61 59 166,80-80 307,-10 8 46,15-12-54,0 0-1,0 0 0,0 1 1,0-1-1,-4 7 1,8-11-15,1 0 1,0 0-1,0 0 1,0 1 0,0-1-1,0 0 1,0 0-1,0 0 1,0 0 0,0 0-1,0 0 1,0 0 0,0 0-1,0 0 1,0 0-1,0 1 1,0-1 0,0 0-1,0 0 1,0 0-1,0 0 1,0 0 0,0 0-1,0 0 1,0 0 0,0 0-1,0 1 1,0-1-1,0 0 1,0 0 0,0 0-1,0 0 1,0 0-1,0 0 1,0 0 0,0 0-1,0 0 1,0 0 0,0 0-1,0 1 1,1-1-1,-1 0 1,0 0 0,0 0-1,0 0 1,0 0-1,0 0 1,7 0 38,14-3 140,-15 2-77,6-2 54,-1 0 0,14-4 1,13-5-104,-24 9-65,-5 2-131,-1-1 1,1 0-1,13-6 0,-22 8 141,0 0-1,0 0 0,0 0 1,0 0-1,0 0 0,0 0 1,0 0-1,0 0 1,0 0-1,0 0 0,0 0 1,0 0-1,-1 0 0,1 0 1,0-1-1,0 1 1,0 0-1,0 0 0,0 0 1,0 0-1,0 0 0,0 0 1,0 0-1,0 0 1,0 0-1,0 0 0,0 0 1,0 0-1,0 0 1,0 0-1,0 0 0,0 0 1,0 0-1,0 0 0,0 0 1,0 0-1,0-1 1,0 1-1,0 0 0,0 0 1,0 0-1,0 0 0,0 0 1,0 0-1,0 0 1,0 0-1,0 0 0,0 0 1,-8 2-234,-3 7-136,1 1 0,0 0 0,0 0 0,-8 14 0,9-11-621,-1-1-1,-1-1 0,-12 12 0,-10 2-1651,20-17 2432,-22 21 0,35-29 241,0 0 0,-1 1 1,1-1-1,0 0 0,-1 0 0,1 1 0,0-1 0,0 0 1,-1 1-1,1-1 0,0 0 0,0 1 0,0-1 0,-1 0 1,1 1-1,0-1 0,0 0 0,0 1 0,0-1 1,0 1-1,0-1 0,0 0 0,0 1 0,-1-1 0,2 1 1,7 1 236,15-9-220,-21 6-41,0 0 0,0 1-1,0-1 1,0 0 0,0 1-1,1-1 1,-1 1 0,0-1-1,4 1 1,-5 0 52,0-1-1,1 1 1,-1 0-1,1-1 1,-1 1-1,0-1 1,0 1-1,1-1 1,1-1-1,-2 1 83,0 0 1,1 0-1,-1 1 0,0-1 0,0 1 0,1-1 0,-1 1 1,0-1-1,3 1 401,-2 21 2447,-11 137-1486,4-101-927,3 110-1,3-164-412,-1 1 0,1 0-1,0 0 1,0-1-1,1 1 1,-1-1-1,1 1 1,-1-1-1,5 7 1,-5-9-103,0 0 1,0 0-1,-1 0 1,1 0-1,0 0 1,0 0-1,0 0 1,0 0-1,0-1 1,0 1-1,1 0 1,-1-1-1,0 1 1,0 0-1,1-1 1,-1 0-1,0 1 1,0-1-1,1 0 1,-1 0-1,0 1 1,1-1-1,-1 0 1,0 0-1,1 0 1,-1-1-1,0 1 1,1 0-1,-1 0 1,0-1-1,3 0 0,2-3-26,1 0 0,0-1 0,-1 1 0,0-2 0,0 1 0,0 0-1,-1-1 1,0 0 0,0 0 0,6-11 0,4-7-865,17-41 1,-5 0-5241,16-69 1,-35 108 3825,11-47-2935,-11 40 3301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27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0 1200,'1'2'16170,"4"4"-14376,1-2-1658,-1 0-1,-1 1 1,1-1 0,0 1 0,-1 0 0,0 0-1,0 0 1,-1 1 0,0 0 0,0-1 0,0 1 0,0 0-1,-1 0 1,0 1 0,0-1 0,1 10 0,-2-6-394,0 0 1,0 0 0,-1 0 0,0 0-1,-1 0 1,0-1 0,0 1 0,-1 0 0,-1 0-1,-4 12 1,-1-3-702,-2 1 0,0-2 0,-1 1-1,-25 31 1,-16 25 2705,34-47 1428,17-28-3057,1 1 1,-1-1-1,1 1 1,-1 0-1,1-1 0,0 1 1,-1 0-1,1 0 1,0-1-1,-1 1 0,1 0 1,0 0-1,0-1 1,-1 1-1,1 0 0,0 0 1,0 0-1,0-1 1,0 1-1,0 0 0,1 0 1,-1 0-1,0-1 1,0 1-1,1 1 0,0-1-4,0-1 0,0 1 0,0 0 0,0 0 0,0-1 0,0 1 0,0-1 0,0 1 0,0-1-1,1 1 1,-1-1 0,0 0 0,0 1 0,0-1 0,1 0 0,1 0 0,13 1 234,1-1 1,-1-1 0,0 0-1,1-1 1,17-5-1,-10 1-332,29-11 0,-45 14-430,0 0-1,-1-1 1,1 0-1,-1 0 1,1-1-1,-1 0 1,8-8-1,-7-1-2746,-7 13 2780,-1 1 0,0-1-1,0 0 1,0 1 0,1-1 0,-1 0 0,0 1 0,0-1 0,0 1-1,0-1 1,0 0 0,0 1 0,0-1 0,-1 0 0,1 1-1,0-1 1,0 0 0,0 1 0,-1-1 0,1 1 0,0-1 0,0 1-1,-1-2 1,-5 3-4172,-4 4 2737,9-5 1171,-8 5-1026,-1 0 313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27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1 1248,'1'12'4023,"4"6"6628,0-4-4325,-3-3-5954,-1 1-208,-1 1-1,0-1 0,0 0 1,-1 1-1,-1-1 1,0 1-1,-1-1 1,0 0-1,-9 21 1,5-16-672,-2-1 1,0 1 0,-1-1-1,0-1 1,-24 27 0,22-30-1024,1-1 0,-20 15 0,18-17-1543,-1 0-1,-21 10 1,33-18 2637,0 0 0,-1 0 0,1 0 0,0 0 1,-1-1-1,1 1 0,0-1 0,-1 0 0,1 0 0,-3 0 1,-6-1-1362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28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1484,'0'1'1011,"0"1"0,1-1 0,-1 1 1,1 0-1,-1-1 0,1 1 0,0-1 0,-1 1 0,1-1 0,1 2 0,12 16 4508,-8-11-3858,8 8 1191,28 29 1,55 36 625,27 10-2208,-38-36-3165,-75-49 1527,1 2-2338,1-1 0,13 5 0,-22-11 1272,0 1 1,0-1-1,0 0 0,0 0 0,0 0 0,0-1 0,0 0 1,1 1-1,-1-2 0,0 1 0,7-1 0,-2-1-718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28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10 1392,'14'-10'19545,"-32"21"-15620,9-6-3938,1 1 0,1 0-1,-1 1 1,1-1 0,0 2-1,1-1 1,-1 1 0,2 0-1,-1 0 1,1 0 0,0 1-1,1 0 1,0 0 0,0 0-1,1 0 1,0 1 0,-3 19 0,4-15-170,1 1 1,0-1 0,1 1 0,0-1 0,1 1 0,1-1-1,0 0 1,1 1 0,1-1 0,0 0 0,11 22 0,-13-30-48,2 0 1,-1 0-1,1 0 1,0-1-1,0 1 1,0-1 0,1 0-1,0 0 1,0-1-1,0 0 1,7 5-1,-6-6-537,-1 0 0,1 0-1,0-1 1,0 0-1,0 0 1,0 0 0,0-1-1,0 0 1,1 0 0,-1-1-1,0 0 1,0 0-1,1 0 1,-1-1 0,0 0-1,0 0 1,1 0 0,10-5-1,6-4-1424,-2-3 361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29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0 368,'-12'22'16857,"9"-21"-16125,-2 3 3686,-6 5-4570,5-3 320,-19 13-182,-20 18-2,42-34-21,-1 1-1,1 0 0,-1 0 1,1 0-1,0 1 1,1-1-1,-1 1 0,-2 8 1,4-12 22,0 1-1,1 0 1,0-1 0,-1 1 0,1 0 0,0-1 0,0 1 0,0 0-1,0 0 1,0-1 0,0 1 0,0 0 0,1-1 0,-1 1 0,1 0 0,-1-1-1,1 1 1,0 0 0,-1-1 0,2 2 0,0 0 56,0-1 0,0 0 0,0 0 0,1 0 0,-1 0 0,0 0 0,1-1 0,0 1 1,-1-1-1,6 3 0,3 0 273,1-1 0,0 0 0,-1 0 0,21 1 0,-9-3 14,41 7 139,-57-7-353,0 0 0,-1 1 0,1 0 0,-1 1 0,1 0 0,-1 0 0,6 4 0,-10-6-49,0 1 1,-1-1 0,1 1-1,-1 0 1,1-1 0,-1 1-1,0 0 1,0 0 0,1 0-1,-1 0 1,-1 0 0,1 0-1,0 1 1,0-1 0,-1 0-1,0 0 1,1 1 0,-1-1 0,0 0-1,0 0 1,0 1 0,0-1-1,0 0 1,-1 3 0,0 1-30,-1 1 0,1-1 1,-1 0-1,0 0 1,-1 0-1,0 0 1,-4 8-1,0-4-435,-1 0-1,0-1 1,0 0-1,-1 0 1,-1-1-1,1 0 0,-1 0 1,0-1-1,-1 0 1,-22 9-1,21-10-1320,0-2-1,0 0 0,0 0 0,-1-1 0,1-1 0,-19 2 0,28-4 1168,0 0-1,1 0 0,-1 0 0,0 0 0,0 0 1,0-1-1,0 1 0,1-1 0,-1 0 0,0 0 1,0 0-1,1 0 0,-1 0 0,-3-3 1,-6-7-1319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30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7 1784,'-1'2'1193,"-1"1"-1,0-1 1,0 0-1,0 0 1,0 1-1,0-1 1,0-1-1,-1 1 1,1 0-1,-4 1 1,-10 10 6595,16-13-7730,0 0 1,0 1-1,0-1 1,0 0-1,0 1 0,0-1 1,0 0-1,0 0 0,0 1 1,0-1-1,0 0 0,0 1 1,0-1-1,0 0 1,1 1-1,-1-1 0,0 0 1,0 0-1,0 1 0,0-1 1,1 0-1,-1 0 1,0 1-1,0-1 0,1 0 1,-1 0-1,0 0 0,0 1 1,1-1-1,-1 0 0,0 0 1,1 0-1,-1 0 1,0 0-1,0 0 0,1 1 1,-1-1-1,0 0 0,1 0 1,14 5 531,1-4-527,1 0-1,0-1 1,0-1-1,0 0 1,-1-1 0,1-1-1,-1-1 1,1 0 0,-1-1-1,16-8 1,-28 11-737,1 0 0,-1-1 1,0 0-1,1 0 0,3-4 0,-8 7 526,0-1 0,0 1 0,0 0 0,0 0 0,0-1 0,0 1 0,0 0 0,0 0 0,-1-1 0,1 1 0,0 0 0,0 0 0,0 0 0,0-1 0,0 1 0,-1 0 0,1 0 0,0 0 0,0 0 0,0 0 0,-1-1 0,1 1 0,0 0 0,0 0 0,0 0 0,-1 0 0,1 0 0,0 0-1,0 0 1,-1 0 0,1 0 0,0 0 0,0 0 0,-1 0 0,1 0 0,0 0 0,0 0 0,0 0 0,-1 0 0,-12-1-5421,-20 11-2596,19-6 6323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30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0 640,'-8'17'3797,"6"-14"-2281,0 0 1,1 0-1,-1 1 0,1-1 0,0 0 1,0 1-1,0-1 0,-1 5 0,5 7 588,46 90-2813,-38-68-6500,-8-24-266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31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1504,'-8'6'13077,"10"-4"-12581,-1 0 0,1 0 0,0 0-1,0 0 1,0 0 0,0-1 0,0 1 0,0 0-1,0-1 1,5 3 0,26 8-265,-25-10-292,1 0 1,-1-1-1,1 0 0,0-1 1,-1 0-1,1 0 1,0-1-1,-1 0 0,1 0 1,-1-1-1,1 0 0,8-4 1,-11 5-1656,-8 6-375,-11 7-1585,11-10 3041,-19 18-2463,-81 89-1076,99-105 4197,-23 32 209,25-34-114,-1 0-1,1 1 1,0-1 0,0 0-1,0 1 1,0-1-1,1 1 1,-1-1-1,1 1 1,-1-1-1,1 1 1,0-1-1,0 1 1,0 2 0,1-4-39,-1 0 0,0-1 0,0 1 1,1 0-1,-1-1 0,1 1 0,-1 0 1,1-1-1,-1 1 0,1-1 0,-1 1 1,1 0-1,-1-1 0,1 1 0,0-1 1,-1 0-1,1 1 0,0-1 1,-1 0-1,1 1 0,0-1 0,0 0 1,-1 0-1,1 1 0,0-1 0,0 0 1,0 0-1,-1 0 0,1 0 0,0 0 1,0 0-1,-1 0 0,1-1 0,0 1 1,0 0-1,0 0 0,1-1 0,1 0 56,1 0 0,0-1 0,0 1 0,0-1 0,-1 0 0,4-2 0,4-3-162,29-20-3035,-46 39-2569,0-6 4676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22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50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1668,'-35'0'20293,"47"17"-19613,-6-8-669,0 0-1,-1 0 0,-1 0 0,1 1 1,-2 0-1,1 0 0,-1 0 0,-1 0 0,0 0 1,1 12-1,-2-3-800,0 25 0,-6 20-4371,-2 30-8684,7-80 12105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31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0 960 1288,'0'5'1146,"0"0"0,1 0 0,-1 0-1,1 0 1,0 0 0,3 8 0,-4-12-851,0-1 1,1 1-1,-1 0 1,0 0-1,1-1 1,-1 1-1,1 0 1,0-1-1,-1 1 0,1 0 1,-1-1-1,1 1 1,0-1-1,-1 1 1,1-1-1,0 1 1,0-1-1,-1 0 0,2 1 1,-1-1-63,1 0-1,-1 0 1,0 0 0,0 0-1,1 0 1,-1 0 0,0-1-1,0 1 1,1 0-1,-1-1 1,0 1 0,0-1-1,0 1 1,0-1 0,1 1-1,1-3 1,9-6 144,0-1-1,0 0 1,-1-1 0,20-24-1,-14 13-2013,26-48-1,-33 52-379,-1-1 1,-1 0-1,0 0 0,-2-1 1,0 0-1,-1 0 0,4-41 0,-8 26 538</inkml:trace>
  <inkml:trace contextRef="#ctx0" brushRef="#br0" timeOffset="1">172 1 612,'-12'0'18296,"14"15"-16492,22 109-473,-15-85-1191,41 173 324,20-5-375,-38-132-102,52 89 0,-68-138-267,1 0-1,1-1 1,1-1 0,1-1-1,2 0 1,37 30-1,-20-26-1824,-36-25 1483,1 0 0,0 0 0,-1-1 0,1 1 0,0-1 1,0 0-1,0 0 0,0 0 0,6 0 0,-9-1 309,1 0-1,-1-1 1,0 1-1,0 0 1,1-1-1,-1 1 1,0-1-1,0 1 1,0-1-1,0 1 1,0-1-1,0 0 1,0 0-1,0 1 1,0-1-1,0 0 1,0 0-1,0 0 1,-1 0-1,1 0 1,0 0-1,-1 0 1,1 0-1,-1 0 1,1-1-1,-1 1 1,1 0-1,-1 0 1,0 0-1,1-3 1,-1-11-1424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32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423 0 1024,'-1'1'672,"0"0"1,-1 0-1,1 0 0,0 0 1,0 0-1,0 0 0,0 0 0,-1 0 1,1 0-1,1 0 0,-1 1 1,0-1-1,0 0 0,0 1 1,1-1-1,-1 1 0,1-1 0,-1 1 1,0 1-1,0 4 346,1 0 1,-1 0-1,1 9 0,-1 16-59,-3-18-887,0 0-1,-1 0 1,0-1 0,-1 1 0,-1-1-1,0-1 1,0 1 0,-1-1-1,-1-1 1,0 1 0,-1-1 0,0-1-1,-16 14 1,1-4-1186,-1-1 0,-1-2 0,0 0 0,-1-2 0,-32 13 0,53-25 168,0 0 0,-1-1 0,1 1 1,-12 1-1,18-4 744,-1 0 1,1 0 0,0 0-1,-1 0 1,1 0-1,-1 0 1,1 0 0,-1 0-1,1 0 1,0-1-1,-1 1 1,1 0 0,-1-1-1,1 1 1,0-1 0,0 0-1,-1 1 1,1-1-1,0 0 1,0 0 0,0 0-1,0 0 1,0 0-1,0 0 1,0 0 0,0 0-1,0 0 1,0 0-1,1-1 1,-1 1 0,0-2-1,-4-15-1466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32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1 160,'8'4'3906,"-5"-2"-1730,0 0 0,0 0 0,4 5 4351,-2-1-4351,-1 1-1878,-3-1-4788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32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1 204,'-2'4'1432,"-2"0"188,2 0 112,0 0-135,0 0-433,2 0-436,-3 0-328,3-1-256,0 1-240,3-2-208,-3 0-200,2 0-204,-2 2-204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33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43 233 1236,'-6'7'1232,"0"-1"77,1 0-1,0 0 0,1 1 0,-1-1 1,-3 11-1,7-16-1207,1 0 0,-1 1-1,1-1 1,-1 0 0,1 1 0,0-1-1,0 0 1,0 1 0,-1-1 0,1 0-1,1 1 1,-1-1 0,0 1 0,0-1-1,0 0 1,1 1 0,-1-1 0,1 0-1,-1 1 1,1-1 0,-1 0 0,1 0-1,0 0 1,0 1 0,0-1 0,-1 0-1,1 0 1,0 0 0,0 0 0,0 0-1,1-1 1,-1 1 0,0 0 0,0 0-1,0-1 1,1 1 0,0 0 0,0 0-80,0-1 0,1 1 1,-1 0-1,0-1 1,0 0-1,1 1 0,-1-1 1,0 0-1,1 0 0,-1 0 1,0-1-1,0 1 1,1 0-1,-1-1 0,0 0 1,0 1-1,3-2 0,4-2-18,0-1-1,13-8 0,-14 8 2,30-25-106,-3 3-91,-35 27 144,0 0 1,1 0-1,-1-1 0,0 1 0,0 0 0,0 0 0,1 0 0,-1 0 0,0 0 1,0 0-1,0 0 0,1 0 0,-1 0 0,0 0 0,0 0 0,0 0 0,1 0 1,-1 0-1,0 0 0,0 0 0,1 0 0,-1 0 0,0 0 0,0 0 0,0 0 1,1 0-1,-1 0 0,0 0 0,0 0 0,0 0 0,1 0 0,-1 1 1,0-1-1,0 0 0,4 10-1051,-3 15-75,-1-22 1000,-7 87-523,3-61 1043,1 47 0,4-64-206,-2 1 119,2 0 0,0-1-1,0 1 1,1 0-1,1 0 1,0 0 0,9 20-1,-12-32-222,0 0 0,1 0 0,-1 0 0,0 0 0,1-1 0,0 1 0,-1 0 0,1 0 0,-1-1 0,1 1 0,0 0 0,-1-1 0,1 1 0,0-1-1,0 1 1,-1-1 0,1 1 0,0-1 0,0 1 0,0-1 0,0 0 0,0 1 0,0-1 0,-1 0 0,3 0 0,-1 0 10,-1 0-1,1-1 1,-1 1-1,1-1 1,-1 1-1,1-1 1,-1 0-1,1 0 1,-1 1-1,0-1 1,0 0 0,1 0-1,1-3 1,4-3 74,-1-1 1,0 1 0,9-18 0,2-7-69,-2 0 0,19-57 0,10-71-50,-32 98 271,4-67 1,-11 84 1131,-7 24 2549,2 32-3429,34 404 1973,-17-153-2390,1 5-58,9 103-1624,-23-352 55,-1-26-1136,0-31-1977,-3 33 4364,6-215-11069,-7 159 9917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33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1 392,'1'1'11191,"2"2"-9767,4 2-19,1 0 1,-1-1-1,14 6 0,-10-5-355,24 5 0,64 3-1431,-53-8 800,-38-4-417,-4-1 1,0 1-1,-1-1 0,1 1 1,0 0-1,-1 0 0,1 0 1,5 2-1,-9-2-2,1 0 1,0-1-1,0 1 0,0 0 1,-1 0-1,1-1 0,0 1 0,-1 0 1,1 0-1,-1 0 0,1 0 1,-1 0-1,1 0 0,-1 0 1,0 0-1,1 0 0,-1 0 1,0 0-1,0 0 0,0 0 1,0 0-1,0 0 0,0 1 1,0-1-1,0 0 0,0 0 1,-1 0-1,1 0 0,0 0 1,-1 0-1,0 1 0,-6 15-6,0-2 0,-1 1 0,0-1-1,-22 28 1,16-24-57,-15 21-1429,-47 50 0,-3-12-5675,77-77 6712,-15 14-2531,17-15 2870,0 0-1,-1 0 1,1 1 0,0-1-1,0 0 1,-1 1-1,1-1 1,-1 0 0,1 0-1,0 0 1,-1 1-1,1-1 1,0 0 0,-1 0-1,1 0 1,-1 0-1,1 0 1,0 0 0,-1 0-1,1 0 1,-1 0-1,1 0 1,0 0 0,-1 0-1,1 0 1,-1 0-1,1 0 1,0 0 0,-1 0-1,1-1 1,-1 1-1,1 0 1,0 0 0,-1 0-1,1-1 1,0 1-1,-1 0 1,1-1 0,-3-6-1448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33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1 312,'7'2'12610,"-1"7"-7247,2 20-4781,-5-18 196,-1-7-774,-1 0 0,0 0 0,0 0 1,0 0-1,-1 0 0,0 0 0,1 1 0,-1-1 0,-1 0 0,1 0 0,-1 1 0,-1 5 1,0-5-43,0 0 0,0 0 1,-1 0-1,1-1 0,-1 1 1,0-1-1,-1 0 0,1 0 0,-6 5 1,-24 27-455,16-18-570,-33 29 1,27-30 352,-46 41 1284,67-57-352,1 1-1,0-1 1,0 0 0,0 0-1,0 1 1,0-1 0,0 0 0,0 1-1,1-1 1,-1 1 0,0-1-1,1 1 1,-1 0 0,1 1-1,0-2-109,0 1-1,0-1 0,0 0 1,0 0-1,1 1 0,-1-1 1,0 0-1,1 0 0,-1 0 1,1 1-1,-1-1 0,1 0 1,0 0-1,-1 0 0,1 0 0,0 0 1,0 0-1,1 1 0,3 2 109,1 1 0,0-1 0,9 5-1,13 12-99,-26-19-113,0-1-1,0 1 0,-1 0 0,1 0 1,-1 0-1,1 1 0,-1-1 1,0 0-1,0 0 0,0 1 1,0-1-1,0 3 0,3 21-24,-1-1 0,-2 1-1,-2 41 1,0-17-420,1 71-3650,0-111 1134,-2-16-1174,0-20-989,2-12 1419,-2 12 2181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34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0 164,'0'4'6409,"0"9"2375,1-11-8316,1 0-1,-1 0 1,0 0 0,1 0 0,-1 0 0,1 0 0,-1 0-1,1-1 1,0 1 0,0-1 0,0 1 0,0-1 0,0 0 0,4 2-1,0 0-227,1 0-1,0 0 1,11 2-1,-12-4-122,1-1-1,-1 1 1,1-1 0,-1 0-1,1-1 1,-1 0-1,1 0 1,-1 0 0,0-1-1,10-3 1,-16 5-109,1 0 0,0-1-1,0 1 1,-1 0 0,1 0 0,0 0 0,-1 0-1,1 0 1,0 0 0,-1 0 0,1 0 0,0 0-1,0 0 1,-1 0 0,1 0 0,0 1 0,-1-1-1,1 0 1,0 0 0,-1 1 0,1-1 0,-1 1-1,1-1 1,-1 0 0,1 1 0,0-1 0,-1 1 0,1-1-1,-1 1 1,0-1 0,1 1 0,-1 0 0,1-1-1,-1 1 1,0-1 0,0 1 0,1 0 0,-1-1-1,0 1 1,0 0 0,0-1 0,0 1 0,1 0-1,-1 0 1,0-1 0,0 1 0,-1 1 0,12 204 65,-3-35-86,19 19-53,-25-181 44,-1-1-633,-3-15-439,-10-26-4030,-1 1 0,-2 0-1,-31-48 1,37 63 3977,-6-7-290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34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0 280,'0'11'2427,"0"-10"-1614,0 0 0,-1 1-1,1-1 1,0 1 0,0-1-1,1 1 1,-1-1 0,0 1 0,0-1-1,1 1 1,-1-1 0,1 0-1,0 3 1,0-3-663,0 0 0,0 0 0,0 0 0,0-1 0,0 1 0,0 0 0,1 0 0,-1-1 0,0 1 0,0-1 0,3 2 0,11 3 381,0 0 0,24 4-1,-32-8-871,-1 0 1,0-1-1,1 0 1,-1 0-1,9-1 0,-8 0-2817,-22 2-7255,7-1 9067</inkml:trace>
  <inkml:trace contextRef="#ctx0" brushRef="#br0" timeOffset="1">5 252 140,'-1'2'711,"0"1"1,1 0-1,-1 0 0,0 0 1,1 0-1,0 0 0,-1-1 0,1 7 1,1-8-418,-1 0-1,0-1 1,1 1 0,-1 0 0,0 0-1,1 0 1,-1 0 0,1 0 0,0 0 0,-1-1-1,1 1 1,0 0 0,-1 0 0,1-1-1,0 1 1,0-1 0,-1 1 0,1 0 0,0-1-1,0 0 1,0 1 0,0-1 0,0 1-1,0-1 1,0 0 0,0 0 0,0 0 0,1 1-1,9 0 431,-1-1 1,1 0-1,0 0 0,0-1 0,-1 0 0,12-3 0,15-2-553,-21 5-282,43-4-2525,-40 4-1945,22 2 1,-39-1 4032,0 0 0,0 1 1,0-1-1,0-1 0,1 1 1,-1 0-1,0 0 0,0-1 1,0 0-1,0 1 0,4-2 1,3-4-962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35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 1416,'15'13'9682,"1"0"-3762,16 11-1607,18 14-3821,-48-36-508,1 0 0,-1 0-1,0 0 1,1 1-1,-1-1 1,0 1 0,2 4-1,-3-6-24,-1 1 0,1 0 1,-1-1-1,1 1 0,-1 0 0,0-1 0,0 1 0,0 0 0,0-1 0,0 1 1,0 0-1,0 0 0,-1-1 0,1 1 0,0 0 0,-2 1 0,0 4-227,-1-1 0,-1 0 0,1 0-1,-1 0 1,0 0 0,0-1 0,-1 1 0,1-1-1,-1 0 1,-7 5 0,-8 6-544,-30 18 0,43-30 783,-5 3-41,0-1 1,-16 6-1,-6 3 1910,34-15-1796,0 0 0,0 0 0,0 0 0,0 0-1,0 0 1,0 0 0,0 0 0,-1 0 0,1 0 0,0 1 0,0-1 0,0 0 0,0 0 0,0 0-1,0 0 1,0 0 0,0 0 0,0 0 0,0 0 0,0 1 0,0-1 0,0 0 0,0 0 0,0 0-1,0 0 1,0 0 0,0 0 0,0 0 0,0 1 0,0-1 0,0 0 0,0 0 0,0 0 0,0 0-1,0 0 1,0 0 0,0 0 0,0 1 0,0-1 0,0 0 0,0 0 0,0 0 0,0 0 0,1 0-1,5 6 1181,9 4 134,-8-7-1125,0-1 1,-1 1-1,1-1 1,0 0-1,0-1 0,0 0 1,0 0-1,0 0 1,1-1-1,12-1 0,-3-1 223,0-1 1,0-1-1,21-8 0,39-8 1301,-76 19-1749,1 1 0,-1 0 1,1 0-1,-1 0 0,1 0 0,0 0 0,-1 0 0,1 1 0,-1-1 0,1 0 0,-1 1 0,1-1 0,-1 1 0,0 0 0,1-1 1,-1 1-1,0 0 0,1 0 0,-1 0 0,0 0 0,0 0 0,0 0 0,0 0 0,0 0 0,0 0 0,0 1 0,0-1 0,0 0 1,-1 1-1,1-1 0,0 1 0,0 2 0,2 6-16,0 0 1,0 0 0,1 21-1,-2-14 31,5 36 12,-2 64-1,0-7-31,6 17 18,19 283 352,-30-281 1480,0-128-1843,0-1 0,0 1 0,0-1 0,0 1 0,0-1 0,0 1 0,0 0 0,0-1 0,0 1 0,0-1 0,-1 1 0,1-1 0,0 1 0,0-1 0,0 1 0,-1-1 0,1 0 0,0 1 0,-1-1 0,1 1 1,0-1-1,-1 1 0,1-1 0,-1 0 0,1 1 0,-1-1 0,1 0 0,0 0 0,-1 1 0,0-1 0,0 0-29,-1 0 0,1 0 0,0 1-1,-1-2 1,1 1 0,0 0 0,-1 0 0,1 0 0,0-1 0,-1 1 0,-1-1-1,-4-2-231,1 0 0,0-1 0,-10-6 0,-116-99-7462,-49-74-10840,152 148 16209,2 2 615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50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31 563 264,'-16'27'6254,"4"-7"2073,12-20-8170,-1 1 0,1-1 0,0 0 0,0 1 0,0-1 0,-1 0 0,1 1 1,0-1-1,0 1 0,0-1 0,0 1 0,0-1 0,0 0 0,0 1 0,0-1 1,0 1-1,0-1 0,0 1 0,0-1 0,0 1 0,0-1 0,0 0 0,0 1 0,1-1 1,-1 1-1,0-1 0,0 0 0,0 1 0,1-1 0,-1 1 0,1-1-35,0 1-1,0-1 1,0 1-1,-1-1 1,1 0-1,0 1 1,0-1-1,0 0 1,0 0-1,0 1 1,0-1-1,0 0 1,1 0-1,2 0-8,0-1-1,1 1 1,-1-1-1,0 0 0,5-1 1,-2-1-60,0-1 0,0 0-1,-1 0 1,1 0 0,-1 0 0,9-10 0,-7 6-810,-1 0-1,0-1 1,12-18-1,-4-1-3239,-1-2 0,12-36 0,-11 28-421,-5 13 2408</inkml:trace>
  <inkml:trace contextRef="#ctx0" brushRef="#br0" timeOffset="1">334 78 1132,'-5'-20'7270,"4"18"-6374,0-1 0,0 0 0,0 0 0,0 0 1,1 0-1,-1-3 0,2 4-636,-1 0 0,0 0 1,1 0-1,-1 0 0,1 0 1,0 0-1,0-1 0,-1 2 1,1-1-1,1 0 0,-1 0 1,2-2-1,-3 3-242,1 1 1,-1-1-1,0 1 0,1-1 1,-1 1-1,1-1 0,-1 1 1,1 0-1,-1-1 0,1 1 1,-1 0-1,1-1 0,-1 1 1,1 0-1,-1 0 0,1 0 1,0-1-1,-1 1 0,1 0 1,-1 0-1,1 0 0,0 0 1,-1 0-1,1 0 0,-1 0 1,1 0-1,0 0 0,-1 1 1,1-1-1,-1 0 0,1 0 1,-1 0-1,1 1 0,-1-1 1,1 0-1,-1 1 0,1-1 1,-1 0-1,1 1 0,-1-1 1,1 1-1,-1-1 0,0 1 1,1-1-1,-1 0 0,0 1 1,1 0-1,-1-1 0,0 1 1,4 5 92,-1 0 1,0 1-1,0-1 1,0 1-1,-1-1 1,2 10-1,5 45 60,-4-25-152,7 56-1543,-5 2-4747,0-4-2444,-5-70 6976,-1-3 322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35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7 736,'11'2'2467,"6"3"5539,5 0 2739,-7-2-8295,-4-1-2096,-1 0 0,0 1 1,0 0-1,-1 0 0,12 6 0,2 1-1903,-23-45-19941,-2 31 20330,-2-10-834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38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99 820,'-21'14'21563,"38"-14"-20338,-5 0-1316,0-1 0,0-1-1,-1 0 1,1-1 0,-1 0-1,1 0 1,12-7 0,-16 6-673,0 0 0,-1 0 0,1-1 0,-1 0 0,0 0 0,8-7 0,0-8-4556,-15 19 4932,1 0 0,-1 1 0,1-1 1,-1 0-1,0 0 0,1 0 0,-1 0 0,0 0 0,0 1 1,0-1-1,1 0 0,-1 0 0,0 0 0,0 0 0,0 0 1,0 0-1,-1 0 0,1 1 0,0-1 0,0 0 0,0 0 1,-1 0-1,1 0 0,-1 0 0,1 0 0,-5-5-1166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39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8 732,'-30'-8'21608,"31"27"-20589,16 153-923,-16-133-2276,-4 38-1,-11 39-14125,14-105 14398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39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16 311 800,'-6'16'2129,"-2"9"2257,8-23-3736,-1-1-1,1 1 1,0 0 0,0-1 0,0 1 0,0 0-1,0-1 1,0 1 0,0 0 0,0-1-1,1 3 1,0-3-460,-1 0 1,1 0-1,0-1 0,-1 1 0,1 0 1,0-1-1,0 1 0,-1 0 0,1-1 1,0 1-1,0-1 0,0 0 0,0 1 1,0-1-1,-1 0 0,1 1 0,0-1 0,0 0 1,0 0-1,0 0 0,0 0 0,0 0 1,0 0-1,0 0 0,0 0 0,0 0 1,0 0-1,0-1 0,1 0 0,3 0 63,0 0-1,-1 0 1,1-1-1,5-3 0,4-3-403,-1 0 0,0-2 0,-1 1 0,0-2-1,0 1 1,-1-2 0,-1 1 0,0-2 0,15-22-1,-13 15-1717,-1 0-1,8-24 1,-9 20-2724,9-39 0,-11 12 501,-6 28 2633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39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95 632,'12'-2'15096,"1"-1"-10275,9-3-3689,14 2-821,-1-2 1,65-20-1,-78 18-209,12-4 107,-33 12-201,1-1 0,-1 1 0,0 0 0,0 0 1,0 0-1,1 1 0,-1-1 0,0 0 0,0 0 0,0 1 0,0-1 0,0 0 0,1 1 0,-1-1 0,0 1 1,0-1-1,0 1 0,0 0 0,0 0 0,0-1 0,-1 1 0,1 0 0,0 0 0,1 1 0,0 1 14,-1 0-1,1-1 0,0 1 1,-1 0-1,1 1 0,1 5 0,0 1-227,-1 1-1,0-1 1,0 0-1,-1 1 1,-1 0-1,1-1 1,-2 1-1,0-1 1,0 1-1,0 0 1,-7 18-1,7-27-320,1-1 0,-1 1 0,0 0 0,-1 0 0,1-1-1,0 1 1,0-1 0,-1 1 0,1-1 0,-1 1 0,1-1 0,-1 0-1,1 0 1,-1 0 0,0 0 0,0 0 0,1 0 0,-1 0 0,0-1 0,0 1-1,0-1 1,0 1 0,0-1 0,0 0 0,0 0 0,0 0 0,0 0-1,0 0 1,0 0 0,0 0 0,0-1 0,0 1 0,0-1 0,-2 0 0,-7-5-1179</inkml:trace>
  <inkml:trace contextRef="#ctx0" brushRef="#br0" timeOffset="1">144 13 1460,'-6'-12'20168,"11"23"-20133,-1 1 0,-1-1 0,1 1 0,-2 0 0,0 0 0,0 0 0,-1 0 0,-1 0 0,0 0 0,-3 23 0,2-30-585,0 0 1,-1 0 0,1 0-1,-1 0 1,0 0 0,-5 8-1,-19 24-7944,21-31 6406,5-5 1783,-1 0 1,0 0 0,1-1 0,-1 1-1,0 0 1,0 0 0,0-1-1,0 1 1,1-1 0,-1 1 0,0-1-1,0 1 1,0-1 0,0 1 0,-2-1-1,-4 2-1531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40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38 780,'-1'-17'4806,"2"-3"7611,-1 20-12341,5 4 1602,2 7-698,-4-4-707,0 1-1,-1 0 1,0 1 0,-1-1-1,0 0 1,0 0-1,0 15 1,-1-2 0,0 70 117,-1-35-313,0 23-43,1 66-247,2-106 48,12 65 1,-13-95 152,1 0-1,1 0 0,0 0 1,0-1-1,9 17 1,-10-21 10,1 0 0,0 1 0,1-2 0,-1 1 0,1 0 1,0-1-1,0 1 0,0-1 0,0 0 0,0-1 0,1 1 1,4 2-1,11 3 49,0-1 0,0-1 0,0 0 1,27 3-1,87 4 521,-87-9-263,-3-1 174,35 4 2317,-65-7-952,-14 0-1767,1-1 0,-1 1 0,0 0 0,0 0 0,1 0 0,-1 0 0,0 0 0,0 0 0,1-1 1,-1 1-1,0 0 0,0 0 0,1-1 0,-1 1 0,0 0 0,0 0 0,0-1 0,1 1 0,-1 0 0,0 0 1,0-1-1,0 1 0,0-1 0,0-1 46,0 0 0,0 0 0,0 0 0,0 0 0,-1 0 0,1 0 0,-1 0 0,-1-4 0,1 4-215,-26-78-1221,-30-94-10436,41 117 3798,-9-64 0,20 82 5539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40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80 1276,'-10'11'14044,"17"-17"-12295,-1 2-1060,-1 0 0,1 0 0,0 1 0,0 0 0,12-4-1,34-7-1117,-25 7-1146,-21 6 289,-1-1 1,0-1-1,0 1 0,6-4 0,-10 5 388,1 0 0,-1 0 0,1 0 1,-1-1-1,1 1 0,-1 0 0,0-1 1,0 1-1,1-2 0,0-1-961,-4-2 331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40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1232,'-17'7'17294,"16"-6"-16454,1-1-735,0 0 0,0 0 1,-1 0-1,1 0 0,0 0 0,0 1 0,0-1 0,0 0 0,0 0 0,0 0 0,0 0 0,0 0 0,0 1 0,0-1 0,0 0 0,0 0 0,0 0 0,0 0 1,0 1-1,0-1 0,0 0 0,0 0 0,0 0 0,0 0 0,0 0 0,0 1 0,0-1 0,1 0 0,-1 0 0,0 0 0,0 0 0,0 1 0,2 4 54,0 0-1,0 0 0,0 0 0,-1 0 0,2 10 0,0-2-80,2 14-389,0 1 0,-2 0 1,-1 0-1,-2 43 0,-3-34-3761,-10 48-1,12-81 3697,-25 111-11686,21-97 10571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41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4 947 232,'-4'26'20369,"10"-28"-19490,9-10-112,63-54 359,-65 54-1884,-1-1 0,-1 0 0,19-29 0,-11 11-2872,-1-2 1,-1 0 0,-2-1-1,16-57 1,-20 52 1911</inkml:trace>
  <inkml:trace contextRef="#ctx0" brushRef="#br0" timeOffset="1">366 14 936,'-4'-14'19045,"11"17"-18458,-2 0-454,0 2 0,0-1 0,-1 0 0,0 1 0,0 0 0,0 0 0,-1 0 0,1 0 0,-1 1 0,-1-1 0,1 1 0,-1 0 0,0 0 0,0 0 0,1 8 0,2 12 6,-2-1 0,1 36-1,-4-61-137,4 225-331,-1-39-3758,-3-179 3759,10 155-12066,-9-142 8844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41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253 105 328,'17'-3'6359,"-15"3"-5985,0-1 0,0 1 0,0-1 0,0 1 0,0 0 0,0 0 0,0 0 0,0 0 1,-1 0-1,1 0 0,3 1 0,26 4 2447,-29-5-2835,-1 0-1,1 0 1,0 0 0,-1 0 0,1 0 0,0 0-1,0 0 1,-1-1 0,1 1 0,-1-1-1,1 1 1,0-1 0,-1 0 0,1 0-1,2-1 1,-4 1-155,0 1-1,1-1 0,-1 1 1,0-1-1,0 1 0,1-1 0,-1 1 1,0-1-1,0 0 0,0 1 1,0-1-1,0 1 0,0-1 1,0 0-1,0 1 0,0-1 1,0 1-1,0-1 0,0 0 1,0 1-1,-1-1 0,1 1 0,0-1 1,0 1-1,-1-1 0,1 1 1,0-1-1,-1 1 0,1-1 1,0 1-1,-1-1 0,1 1 1,-1-1-1,1 1 0,-1 0 1,1-1-1,-1 1 0,1 0 0,-2-1 1,-20-13-4659,10 10 3426</inkml:trace>
  <inkml:trace contextRef="#ctx0" brushRef="#br0" timeOffset="1">4 1 928,'-1'1'709,"1"1"0,-1-1 0,1 1 0,-1 0 0,1-1 0,0 1 0,-1 0 0,1-1 0,0 1 0,0 0 0,0 0 0,0-1 0,1 1 0,-1 0 0,1 1 0,11 26 4805,0-2-3760,-6-5-1599,-2 1-1,0 0 0,-1 0 0,-1 25 0,-2-30-2327,-6 35 0,3-39-1554,0 1 0,-10 23 0,9-29 1674,0-3 322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51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48 464,'32'-3'6584,"-27"2"-6254,0-1-1,0 0 1,-1 0 0,1 0 0,0 0 0,6-6 0,-9 7-341,17-13 168,-14 7-789,-5 7 578,0 0 0,0-1 0,-1 1 1,1 0-1,0 0 0,0 0 0,0-1 0,0 1 0,-1 0 1,1 0-1,0 0 0,0 0 0,0 0 0,-1-1 0,1 1 0,0 0 1,0 0-1,-1 0 0,1 0 0,0 0 0,0 0 0,-1 0 0,1 0 1,0 0-1,0 0 0,-1 0 0,1 0 0,0 0 0,0 0 1,-1 0-1,1 0 0,-1 0 0,0 0-463,-1 1-1,0-1 1,0 1 0,0-1 0,0 1-1,0 0 1,-2 1 0,-1 0-261,-5 2-444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9:41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17 1328,'-14'10'19856,"15"-11"-19550,0 0 0,1-1 0,-1 1 0,0 0 0,1 0 0,-1 0 0,0 1 0,1-1 0,0 0 0,-1 0 0,1 1 0,-1-1 0,3 0 0,26-4 1473,-19 3-1168,21-2-88,0 2-1,0 1 1,43 5-1,9-1-436,-35-3-48,9-1 15,0 2 0,67 12 0,-118-12-13,-1 0 0,1 1 1,-1 0-1,0 0 0,0 1 1,0 0-1,0 0 0,0 0 1,-1 1-1,1 0 0,-1 0 1,0 0-1,0 1 0,5 6 0,-8-9-64,-1 0-1,0 1 0,0-1 0,0 0 0,0 0 1,0 0-1,0 1 0,0 3 0,-1-6-128,0 1-1,0-1 1,1 1 0,-1 0 0,0-1-1,0 1 1,0 0 0,0-1-1,0 1 1,0-1 0,0 1-1,0 0 1,0-1 0,-1 1-1,1-1 1,0 1 0,0 0-1,-1-1 1,1 1 0,0-1 0,0 1-1,-1-1 1,1 1 0,-1-1-1,1 1 1,0-1 0,-1 1-1,1-1 1,-1 0 0,1 1-1,-1-1 1,1 1 0,-1-1 0,1 0-1,-1 0 1,0 1 0,0-1-1,-3 0-1055,1 0-1,-1 0 0,1 0 1,0-1-1,-1 1 0,1-1 1,-1 0-1,1 0 0,0 0 1,0 0-1,-1 0 0,1-1 1,-3-2-1,-13-9-2970,5 0 1685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02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 1220,'-8'8'10385,"7"-8"-9934,1 0 1,-1 0-1,1 0 1,-1 0-1,-5-1 4516,5 0-3914,1 1-976,1-1-1,-1 1 0,0 0 0,1 0 0,-1-1 0,1 1 1,-1 0-1,0 0 0,1 0 0,-1 0 0,1 0 0,-1 0 1,1 0-1,-1 0 0,1 0 0,-1 0 0,0 0 0,1 0 1,-1 0-1,1 0 0,-1 0 0,1 0 0,-1 0 0,1 0 1,-1 0-1,0 1 0,1-1 0,-1 0 0,0 0 0,1 1 1,-1-1-1,1 0 0,-1 0 0,0 1 0,0-1 0,1 1 0,-1-1 1,0 0-1,1 1 0,-1-1 0,0 0 0,0 1 0,0 5 485,-1-1 0,0 1 0,-1-1 0,-2 8-1,-2 4-364,2-3-83,-8 32 69,-25 61-1,17-55-796,-23 96 0,40-135 1412,2-2-3574,-6-55-17884,5 28 18715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02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109 324 840,'-16'6'4438,"15"-6"-3999,0 0-1,0 0 1,0 1 0,-1-1-1,1 0 1,0 1-1,0-1 1,0 1 0,0 0-1,0-1 1,0 1-1,0 0 1,0-1 0,0 1-1,0 0 1,-1 2-1,-4 6 1175,1 0 0,0 1 0,-4 9-1,4-4-569,-5 24 0,5-16-837,2 1 0,0 40 0,3-48-194,1 0 1,0-1-1,1 1 0,1-1 0,1 1 0,0-1 0,1 0 1,1-1-1,0 1 0,8 14 0,-10-23-12,0 1 1,0-1-1,1-1 1,-1 1-1,1-1 1,1 1-1,-1-1 1,1-1-1,-1 1 1,1-1-1,1 0 1,-1 0-1,0-1 1,1 0-1,0 0 1,0 0-1,0-1 1,0 0-1,0-1 1,0 1-1,1-1 1,-1-1-1,12 1 1,-4-3 5,0 0 0,0-1 1,-1 0-1,1-1 0,-1 0 1,0-2-1,0 1 0,-1-2 1,1 0-1,-1 0 0,14-12 0,0-2 13,-1-1 0,-1-1-1,41-49 1,-51 54 25,-1-2 0,0 0 1,-2 0-1,-1-1 0,0-1 1,-1 0-1,-2 0 0,8-30 1,-11 32 87,-1 0 0,-1 0 0,-1 0 0,-1-1 0,-1 1 0,-1 0 0,0-1 0,-2 1 0,0 0 0,-6-20 0,4 23 241,0 0 0,-1 1 0,-14-28 0,17 39-242,1 1-1,-1 0 1,0 0 0,0 0 0,-1 0 0,1 0-1,-1 1 1,0-1 0,0 1 0,0 0-1,0 0 1,0 1 0,-1-1 0,1 1 0,-1 0-1,0 0 1,-8-2 0,3 3-46,-1 0 0,1 0 0,0 1 0,-1 1 0,1-1 0,0 2 0,0-1 0,0 2 0,0-1 0,0 1 0,0 1 0,-11 4 0,-13 9-129,-61 41 0,91-56 46,-151 113-3726,83-60-5409,68-52 7812,-1 0-1,1 1 1,0-1 0,0 1-1,0 0 1,1 1-1,-1-1 1,1 1 0,-4 7-1,4-2-828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04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1316,'-1'2'899,"0"0"0,1-1 0,-1 1 1,1 0-1,-1 0 0,1 0 0,0 0 0,-1 0 0,1-1 0,0 1 0,0 0 1,1 2-1,-1-3-601,0-1 0,1 1 0,-1-1 1,0 1-1,1-1 0,-1 1 0,1-1 0,-1 1 1,0-1-1,1 0 0,-1 1 0,1-1 0,-1 0 1,1 1-1,0-1 0,-1 0 0,1 0 1,0 1-1,12 2 613,0-3-472,-1 1 0,15-2 0,-18 0-356,-1 1 0,1 0 0,-1 0 0,1 1 0,0 0 0,14 4 0,-5 1-56,-1 1-1,-1 0 1,19 12 0,-35-19-29,1 1 0,-1-1 1,1 0-1,-1 1 0,0-1 1,1 0-1,-1 1 0,1-1 1,-1 1-1,0-1 0,1 1 1,-1-1-1,0 1 0,1-1 1,-1 1-1,0-1 0,0 1 0,0-1 1,1 1-1,-1-1 0,0 1 1,0-1-1,0 1 0,0-1 1,0 1-1,0 0 0,0 1 5,-1-1-1,1 1 0,-1-1 0,1 0 0,-1 1 0,0-1 1,1 0-1,-1 1 0,0-1 0,-1 1 0,-3 4 39,0 0 0,-13 9-1,17-14-32,-41 35 60,1 2-1,-61 74 0,102-112-60,-1 1-1,0-1 0,1 1 1,-1 0-1,1-1 1,0 1-1,-1-1 0,1 1 1,-1 0-1,1-1 0,0 1 1,-1 0-1,1 0 0,0-1 1,0 1-1,0 0 1,0 0-1,0-1 0,0 2 1,0-1 27,1 0 0,-1-1 0,1 1 0,0 0 0,0-1 0,-1 1 0,1-1 0,0 1 0,0-1 0,0 0 0,-1 1 0,1-1 0,2 1 1,4 1 155,3 1-59,1 0-1,-1-1 0,1 0 1,0-1-1,0 0 1,19-2-1,-14 1-100,-1 0-154,4 0 43,21-2 0,-35 2-271,-1-1 0,1 0 0,-1 0 0,0 0-1,1 0 1,-1-1 0,0 0 0,0 0 0,0 0 0,5-3 0,-8 4 101,0 1 0,-1-1 1,1 1-1,-1-1 0,1 1 0,-1-1 0,1 1 1,-1-1-1,0 0 0,1 1 0,-1-1 1,0 1-1,1-1 0,-1 0 0,0 0 1,0 1-1,1-1 0,-1 0 0,0 1 1,0-1-1,0 0 0,0 0 0,0 1 1,0-1-1,0 0 0,0 1 0,-1-1 1,1 0-1,0 0 0,0 1 0,-1-1 1,1 0-1,0 1 0,-1-1 0,1 1 1,0-1-1,-1 0 0,1 1 0,-2-2 1,0 0-825,0-1 0,-1 1 1,0 0-1,0 0 1,1 0-1,-7-3 1,-5-2-426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04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81 258 968,'-49'0'17253,"49"0"-17124,-1 0 0,0 0-1,1 1 1,-1-1 0,0 0 0,1 0 0,-1 1-1,0-1 1,1 0 0,-1 1 0,0-1 0,1 1-1,-1-1 1,1 1 0,-1-1 0,1 1 0,-1-1-1,1 1 1,-1 0 0,1-1 0,0 1 0,-1 0-1,1-1 1,0 1 0,0 0 0,-1-1 0,1 2-1,-5 26-392,3-16 590,-2 10-210,1 1 1,1-1 0,1 1-1,0 0 1,2-1 0,1 1 0,5 24-1,-3-29-113,1-1 0,0 1 0,1-1 0,1-1 1,1 1-1,0-1 0,1-1 0,1 1 0,15 18 0,-14-21-34,1-1 1,0 0-1,1-1 0,0 0 1,1-1-1,0 0 0,0-2 1,1 1-1,0-2 0,1 0 1,0-1-1,0 0 1,0-1-1,1-1 0,-1-1 1,21 2-1,-26-4 34,0-1 0,0 0 0,0-1 1,-1 0-1,1-1 0,0 0 0,-1 0 0,1-1 0,-1-1 0,19-8 0,-16 5 10,-1-1 0,0 0 0,0-1 0,-1 0 0,0 0 0,-1-1 0,15-18 0,-11 9 94,0-2 0,-1 1-1,-1-2 1,-1 0 0,0 0 0,-2-1 0,-1 0 0,-1-1-1,6-33 1,-10 34 81,0 1 0,-2-1-1,0 0 1,-2 0 0,0 0-1,-2 0 1,0 0 0,-1 1-1,-12-32 1,12 41-88,-1 1 1,0-1-1,-1 1 0,-1 1 1,0-1-1,0 1 0,-1 0 1,0 1-1,-1 0 0,0 0 1,-1 1-1,0 0 0,-1 1 1,1 0-1,-2 1 0,1 0 1,-20-8-1,19 9-98,-2 2-1,1 0 0,0 0 1,-1 2-1,0-1 0,1 2 1,-1 0-1,0 0 0,0 2 1,0-1-1,0 2 1,-26 5-1,25-2-421,0 0 0,0 1-1,0 0 1,1 1 0,-1 1 0,-22 16 0,19-10-2383,-27 27 0,-39 54-11615,80-91 13812,-12 15-1774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07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0 764,'4'10'15892,"0"-10"-12644,13 0-2615,-6 0-582,0 1 1,1 0-1,-1 1 0,0 0 1,0 0-1,0 1 0,0 1 0,0 0 1,11 6-1,-21-10-49,0 1 0,1-1 1,-1 1-1,0-1 0,0 1 1,-1 0-1,1-1 0,0 1 0,0 0 1,0 0-1,0 0 0,-1 0 0,1 0 1,0-1-1,-1 1 0,1 0 1,-1 1-1,1-1 0,0 1 0,-1 0 0,0-1 0,0 0 0,0 0 0,0 0 0,0 0 0,0 0 0,-1 0 0,1 0-1,0 0 1,-1 0 0,1 0 0,-1 0 0,1 0 0,-1 0 0,1 0 0,-1-1 0,-1 2 0,-3 4 6,0-1 1,-1 0-1,0-1 1,-11 8-1,11-8-3,-11 6-25,-30 13-1,30-16 15,1 1 0,-22 15 0,25-15 6,-3 2 24,13-7-48,7-3-48,37-8 291,1 2 0,0 2 0,67 1 0,-104 3-211,0 0-1,0 0 1,0 1-1,-1 0 1,8 1-1,-12-2 8,1 1 0,0-1 0,0 0 0,0 1 0,-1-1 0,1 1 0,0-1 0,0 1 0,-1-1 0,1 1 0,0-1 0,-1 1 0,1 0 0,0-1 0,-1 1 0,1 0 0,-1-1 0,1 1 0,-1 0 0,0 0 0,1 0 0,-1-1 0,0 1 0,1 0 0,-1 0 0,0 0 0,0 0 0,0 0 0,0-1 0,0 1 0,0 0 0,0 0 0,0 0 0,0 1 0,-2 4 73,1 0 0,-1 0-1,0-1 1,-1 1 0,0 0-1,-6 9 1,-24 31-10,22-32-67,5-7-191,0 0 0,0-1-1,-1 1 1,0-1-1,0-1 1,-1 1-1,1-1 1,-1 0 0,0-1-1,0 0 1,-1 0-1,1-1 1,-17 4-1,17-5-856,-1-1 0,1 0-1,0 0 1,-1-1 0,1 0-1,0-1 1,-1 1-1,1-2 1,-12-2 0,7 0-1028,6 3 827,0-1 0,1 0 1,-1-1-1,-8-4 0,3-1-224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08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89 356 400,'-4'2'1562,"1"0"1,0 0-1,-1 1 1,1-1-1,0 1 1,-4 6-1,4-5-1079,0 0 0,0 1 0,1-1 1,0 1-1,0 0 0,0-1 0,0 1 0,1 0 0,0 0 1,0 0-1,0 1 0,1 7 0,0 7 259,6 39 0,-3-33-499,1-2-213,1 0-1,1-1 1,1 0-1,18 41 0,-16-48-43,0 1 0,1-1 1,0 0-1,1-1 0,1-1 0,0 0 0,1 0 0,1-1 0,0-1 0,1 0 0,0-1 0,21 12 0,-22-15-24,0-1 0,1 0 0,0-1 1,0-1-1,1 0 0,-1-1 0,1-1 1,0 0-1,0-1 0,0-1 0,0 0 1,0-1-1,0-1 0,26-5 0,-32 3 40,0 0 0,-1 0 0,1-1 0,-1-1 0,0 0 0,0 0-1,0 0 1,0-2 0,-1 1 0,0-1 0,-1 0 0,11-12-1,-2-1 67,-1 0-1,0-1 0,22-45 1,-28 45 65,-1 0 1,0-1 0,-2 1-1,0-2 1,-1 1 0,-2-1-1,0 0 1,-1-32-1,-3 19 130,-1 0 0,-2 0 0,-1 0 0,-17-54 0,16 68-44,-1 1 1,-1 0-1,-1 0 0,-1 1 0,-1 0 0,0 1 1,-21-27-1,25 38-105,0 1 0,0 0 1,0 0-1,-1 0 0,0 1 1,0 0-1,-1 0 0,0 1 1,0 0-1,0 1 0,-1 0 1,1 0-1,-1 1 0,0 1 1,0-1-1,0 1 0,0 1 1,-17 0-1,16 1-99,-1 1 0,1 0 0,-1 1 0,1 0-1,0 1 1,0 0 0,-17 8 0,12-3-56,0 1-1,0 0 1,1 1-1,-17 14 1,-2 7-1721,1 2 0,-53 68 1,-24 56-15088,97-136 14770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57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265 41 148,'-37'-10'592,"4"-2"-60,-2 4-272,3 1-204,-1 5-168,2 0-232,-1 4-116,1 0-68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2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33 44,'-4'4'24150,"17"3"-22254,-3-2-1393,0 0 1,0 0-1,1-1 0,-1 0 1,18 3-1,-5-5-341,0-1-1,0-1 1,1-1-1,38-7 1,-40 5-121,14-2 41,-1-2 1,48-17-1,-71 24-93,-12 0 173,-13-6-9189,12 6 8631,1 0-123,-1 0 1,1-1-1,-1 1 1,0 0-1,1 0 1,-1 0-1,0 0 1,1-1-1,-1 1 0,-9-21-14289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3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47 1912,'-34'27'22896,"50"-23"-20139,11-1-2522,0-2 0,0-1 0,35-4 1,79-21-520,-138 25-120,0-1 0,0 0 0,0 0 0,0 0 1,6-3-1,-9 3 180,1 1 0,-1 0 0,1-1 1,-1 1-1,0 0 0,1-1 0,-1 1 1,0 0-1,1-1 0,-1 1 0,0 0 1,1-1-1,-1 1 0,0-1 0,0 1 1,0-1-1,1 1 0,-1-1 0,0 1 1,0-1-1,0 1 0,0-1 0,0 1 1,0-1-1,0 1 0,0-1 0,0 1 1,0-1-1,0 1 0,0-1 0,0 1 1,-1 0-1,1-1 0,0 1 0,0-1 1,0 1-1,-1-1 0,1 1 0,0-1 1,0 1-1,-1 0 0,1-1 0,-1 1 1,1 0-1,0-1 0,-1 1 0,0-1 1,-24-18-12158,16 14 10439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51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1376,'-9'11'14910,"12"-4"-14020,0 1-746,1 1 0,-2-1-1,1 1 1,-1-1 0,-1 1 0,1-1-1,-1 1 1,-1 15 0,-1 7-2182,-7 33 1,5-44 26,-5 61-7742,6-66 7982</inkml:trace>
  <inkml:trace contextRef="#ctx0" brushRef="#br0" timeOffset="1">23 340 644,'-23'12'22941,"33"-13"-22250,20-4 604,-1-1 0,44-14 0,-38 7-1039,93-28 42,-107 35-301,1 1 1,0 2-1,44-3 0,-62 6-28,-1 0 1,0 1-1,1-1 0,-1 0 1,0 1-1,1 0 0,-1 0 1,0 0-1,4 2 0,-6-3-98,0 1 0,-1-1 0,1 1 0,0-1 0,-1 1 0,1 0 0,0-1 0,-1 1 0,1 0 0,-1 0 0,1-1 0,-1 1 0,1 0 0,-1 0 0,0 0 0,1 0 0,-1-1 0,0 1 0,0 0 0,1 0 0,-1 0 0,0 0 0,0 0 0,0 0 0,0 0-1,0 0 1,0 0 0,-1-1 0,1 1 0,0 0 0,0 0 0,-1 0 0,1 0 0,0 0 0,-1-1 0,1 1 0,-2 1 0,-6 8-5731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3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1 1416,'-2'0'1301,"-1"1"1,1 0-1,-1 0 0,1 1 1,0-1-1,-1 0 0,1 1 0,0 0 1,0-1-1,0 1 0,0 0 0,1 0 1,-1 0-1,-2 4 0,4-4-1190,0 0-1,1 0 1,-1-1-1,1 1 1,-1 0-1,1 0 1,0 0-1,0-1 1,0 1-1,0 0 1,0-1-1,0 1 1,0-1-1,2 2 1,0 1 17,0-1-130,-1 1 0,0-1 0,1 1-1,-1-1 1,0 1 0,-1 0 0,1 0-1,-1 0 1,0 0 0,0 0 0,0 0-1,0 0 1,-1 0 0,1 0-1,-1 0 1,0 0 0,0 0 0,-1 1-1,1-1 1,-1 0 0,0 0 0,0 0-1,0 0 1,-1 0 0,0-1 0,1 1-1,-4 5 1,-13 18-236,0-1 1,-1 0-1,-2-2 0,0 0 0,-2-2 1,-28 23-1,50-44 263,1-1 1,-1 0 0,1 0-1,0 0 1,-1 1-1,1-1 1,-1 0-1,1 0 1,0 1-1,-1-1 1,1 0-1,0 1 1,-1-1 0,1 0-1,0 1 1,0-1-1,-1 0 1,1 1-1,0-1 1,0 1-1,0-1 1,0 1-1,-1-1 1,1 1 0,0-1-1,0 0 1,0 1-1,0-1 1,0 1-1,0 0 1,1-1 28,-1 1-1,1-1 1,0 0 0,-1 1 0,1-1-1,0 0 1,0 1 0,-1-1 0,1 0 0,0 0-1,0 0 1,-1 0 0,1 0 0,0 0 0,1 0-1,33-2 818,-17-3-678,-15 4-178,1 0 0,0 0 0,0 0 0,-1 0 0,1 1 0,0 0 0,0 0 0,7 0 0,-9 1 19,-1 0 0,1 0 0,-1 0-1,1 0 1,-1 0 0,0 0 0,0 1 0,1-1 0,-1 0 0,0 1 0,0-1 0,0 1 0,-1-1-1,1 1 1,0-1 0,1 4 0,7 29 139,15 230-65,-16-156-153,-6-79-877,10 50 0,-13-99-6933,-2-37 842,-7-21 759,6 46 4831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4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21 876,'9'-4'13285,"0"3"-5914,4 0-4105,6 1-4749,-2 1-436,-6-2 3852,3-1-1071,0-1 0,24-6 1,-38 9-809,0-1-1,1 1 1,-1 0 0,0 0 0,1 1-1,-1-1 1,0 0 0,0 0 0,1 0 0,-1 0-1,0 0 1,1 0 0,-1 0 0,0 0 0,0 1-1,1-1 1,-1 0 0,0 0 0,0 0 0,1 1-1,-1-1 1,0 0 0,0 0 0,1 1 0,-1-1-1,0 0 1,0 1 0,7 12 923,2 19-119,-8-31-830,27 100 471,13 63-456,12 74-38,-28-132-12,-5-11-483,-20-95 460,1 0 1,-1 0-1,0 0 0,0 0 0,0 1 0,0-1 0,0 0 0,0 0 1,0 0-1,0 0 0,0 1 0,0-1 0,0 0 0,0 0 0,0 0 0,0 1 1,0-1-1,0 0 0,0 0 0,0 0 0,0 1 0,0-1 0,0 0 0,0 0 1,0 0-1,0 1 0,0-1 0,0 0 0,0 0 0,0 0 0,-1 0 1,1 1-1,0-1 0,0 0 0,0 0 0,0 0 0,0 0 0,-1 0 0,1 1 1,0-1-1,0 0 0,0 0 0,0 0 0,-1 0 0,1 0 0,0 0 0,0 0 1,0 0-1,-1 0 0,-11-7-1624,-11-14-1442,4-2-1418,1-2 0,1 0-1,-24-48 1,25 43 2356,-2-4 189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4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0 448,'-1'8'15358,"19"1"-12337,-2-4-2270,-4-1-638,0 0-1,0-1 0,1 0 0,-1-1 1,1-1-1,-1 0 0,1-1 0,12-1 1,8-1-1315,-49 4-3582,7 2 4511,0 1 0,1 0 0,-1 0-1,1 0 1,0 1 0,1 1 0,-1-1 0,1 1-1,-7 9 1,-3 2 578,17-18-273,-1 1 1,1 0-1,-1 0 1,1 0-1,0-1 1,-1 1-1,1 0 0,0 0 1,-1 0-1,1 0 1,0 0-1,0 0 1,0 0-1,0 0 1,0-1-1,0 1 1,0 0-1,0 0 0,1 0 1,-1 0-1,0 0 1,0 0-1,1 0 1,-1-1-1,1 2 1,13 22 191,-13-22-186,1 1-36,0 0 0,1 0 0,-1-1 0,1 1 0,-1-1 0,1 1 0,0-1 0,0 0 0,0 0 0,0 0 0,0-1 0,0 1 0,1-1 0,-1 0 0,0 1 0,1-1 0,-1-1 0,1 1 0,-1-1 0,1 1 1,6-1-1,-9 0-54,-2 1-881,1 0 768,0-1-1,-1 1 0,1 0 0,-1-1 1,1 1-1,-1-1 0,1 1 0,-1-1 1,1 1-1,-1-1 0,1 1 0,-1-1 1,1 0-1,-1 1 0,0-1 0,1 0 1,-1 0-1,0 1 0,1-1 0,-2 0 0,-16 5-1826,13-5 1919,1 1 0,-1 0 0,0 1 0,1-1 0,-1 1 0,1 0 0,-1 0 0,1 0 0,-7 5 0,10-6 101,0 0 0,0 1 0,0-1-1,0 0 1,0 0 0,0 0 0,0 1 0,0-1-1,1 0 1,-1 1 0,0-1 0,1 1 0,0-1-1,-1 1 1,1-1 0,0 1 0,-1-1 0,1 1 0,0-1-1,0 1 1,0-1 0,0 1 0,1 0 0,-1-1-1,0 1 1,1-1 0,-1 1 0,1-1 0,-1 0 0,1 1-1,0-1 1,-1 0 0,1 1 0,1 0 0,-1 1 37,1-1 0,-1-1 1,0 1-1,1 0 1,-1 0-1,1 0 1,0-1-1,-1 1 0,1-1 1,0 1-1,0-1 1,0 0-1,0 0 0,0 0 1,0 0-1,0 0 1,1 0-1,-1 0 1,0-1-1,1 1 0,-1-1 1,0 0-1,1 1 1,-1-1-1,3-1 0,2 0 74,0 0-1,0-1 0,0 0 0,-1 0 0,1 0 0,11-7 0,-17 8-137,-1 1 0,0 0-1,0 0 1,1 0 0,-1-1-1,0 1 1,0 0 0,1 0-1,-1 0 1,0 0 0,1 0-1,-1 0 1,0 0 0,0-1 0,1 1-1,-1 0 1,0 0 0,1 0-1,-1 0 1,0 0 0,1 0-1,-1 0 1,0 1 0,1-1-1,-1 0 1,0 0 0,0 0 0,1 0-1,-1 0 1,0 0 0,1 1-1,-1-1 1,0 0 0,0 0-1,1 0 1,-1 1 0,0-1-1,0 0 1,0 0 0,1 0-1,-1 1 1,0 0-31,0-1-1,0 1 0,0 0 1,0-1-1,0 1 1,0 0-1,0-1 0,0 1 1,0-1-1,0 1 1,-1 0-1,1-1 1,0 1-1,0-1 0,-1 1 1,1-1-1,0 1 1,-1 0-1,1 0 1,-6 4-786,1-1 0,0 1 0,-1-1 0,0 0 0,0 0 0,0 0 0,-1-1 0,-11 4 0,1-1-366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5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72 708,'-5'11'1724,"1"-3"1837,1-1-1,-9 12 1,12-19-3313,-1 0 1,1 1 0,0-1-1,-1 0 1,1 1 0,0-1-1,-1 0 1,1 1-1,0-1 1,0 1 0,0-1-1,-1 0 1,1 1 0,0-1-1,0 1 1,0-1-1,0 1 1,0-1 0,0 1-1,0-1 1,0 1 0,0-1-1,0 1 1,0-1-1,0 1 1,0-1 0,0 0-1,0 1 1,0-1 0,1 1-1,12 5 1914,-6-3-2330,4 0 304,0 0 0,0-1 0,0 0 0,0 0 0,1-2 0,-1 1 0,1-1 0,-1-1 0,0 0 0,14-3 0,8-4 96,1-1 0,33-14 1,94-27 143,-140 45-232,1 1 0,0 1 0,0 0 0,0 2 0,35 3 0,-46-1 65,1 1-1,-1 0 1,0 1-1,0 1 1,0-1-1,0 2 1,-1-1-1,12 8 1,-16-7-468,-10-5-2000,-12-10-4951,13 6 5838,0 1 0,0-1 1,1 0-1,-1 0 0,1 0 0,0 0 1,0 0-1,0 0 0,1-1 0,-2-7 1,-1-9-1093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5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6 28,'-40'32'8370,"1"-2"3751,39-30-11926,-1 0 0,1 1 0,-1-1 0,1 0-1,-1 1 1,1-1 0,-1 0 0,1 1 0,0-1 0,-1 1 0,1-1-1,0 1 1,-1-1 0,1 1 0,0-1 0,-1 1 0,1-1 0,0 1-1,0-1 1,0 1 0,0-1 0,0 1 0,-1 0 0,2 0-73,-1-1 0,0 0 0,1 1 0,-1-1 1,0 1-1,1-1 0,-1 0 0,1 1 0,-1-1 0,0 0 1,1 0-1,-1 1 0,1-1 0,-1 0 0,1 0 1,-1 0-1,1 0 0,-1 1 0,1-1 0,0 0 0,33 1 1968,-29-1-1624,144-10 2025,-2-15-4519,-146 25 1807,0 0 0,0 0 0,0 0 0,0 0 0,-1 0 0,1 0 0,0-1-1,0 1 1,0 0 0,0-1 0,-1 1 0,1-1 0,0 1 0,0-1 0,-1 1 0,1-1 0,0 1 0,-1-1-1,1 0 1,0 1 0,-1-1 0,1 0 0,-1 1 0,1-1 0,-1 0 0,0 0 0,1 0 0,-1 0 0,0 1 0,1-1-1,-1 0 1,0-2 0,0 2-390,-1 0 0,1-1-1,-1 1 1,1 0 0,-1-1 0,1 1-1,-1 0 1,0 0 0,0 0 0,0 0-1,0 0 1,0 0 0,0 0-1,0 0 1,0 0 0,0 0 0,0 0-1,0 1 1,0-1 0,-1 0 0,-1 0-1,-17-5-5678,9 3 3960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5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275 0 1196,'-25'3'20402,"25"-3"-20248,4 6-58,-1 1 1,0-1-1,-1 1 1,1 0-1,-1-1 0,-1 1 1,1 0-1,-1 1 1,0-1-1,-1 0 0,0 0 1,0 0-1,-2 13 1,-2 7 39,-1-1 0,-12 33-1,11-40-218,-2 1 0,0-2 0,-1 1 0,-1-1 0,-16 21 0,-68 78-5946,59-77 675,-7 16-4960,37-51 9056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6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12 536,'24'-6'4767,"-21"5"-3801,1 0 0,-1 0 0,1 0-1,-1 1 1,1-1 0,6 0 0,-9 2-796,0-1-1,0 0 1,0 0-1,0 1 1,0-1-1,0 1 1,0-1-1,0 0 1,-1 1-1,1 0 1,0-1-1,0 1 1,0 0-1,-1-1 1,1 1-1,0 0 1,0 0-1,-1-1 1,1 1-1,-1 0 1,1 0-1,-1 0 1,1 0-1,-1 0 1,0 0-1,1 0 1,-1 0-1,0 2 1,9 40 544,-3 1 0,2 63 0,-2-9-8471,-1-87 5784,-3-6-107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6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0 243 628,'4'-6'20543,"7"-2"-18953,3 2-1494,-1 1 0,2 0 0,20-4 0,-18 5-109,0 0 0,17-8 0,9-3-23,-1 1-1684,-17 0-5095</inkml:trace>
  <inkml:trace contextRef="#ctx0" brushRef="#br0" timeOffset="1">97 25 664,'-3'-1'1543,"1"1"0,0 0 0,0 0 0,0-1 0,0 1 0,0-1-1,0 0 1,-4-1 0,6 1-1175,-1 1 0,0 0 0,0-1 0,0 1 0,1-1 0,-1 1 0,0-1 0,1 0 0,-1 1 1,1-1-1,-1 0 0,0 1 0,1-1 0,0 0 0,-1 0 0,1 1 0,-1-1 0,1 0 0,0 0 0,-1 0 0,1 0 0,0 1 0,0-2 0,0 2-360,0 0-1,0 0 1,0-1 0,0 1 0,0 0-1,0 0 1,0 0 0,0 0 0,0 0-1,0 0 1,0 0 0,0 0 0,0 0-1,0 0 1,0 0 0,1 0 0,-1 0-1,0 0 1,0 0 0,0 0 0,0 0-1,0 0 1,0 0 0,0 0 0,0 0-1,0 0 1,0-1 0,0 1 0,0 0-1,0 0 1,1 0 0,-1 0 0,0 1-1,0-1 1,0 0 0,0 0 0,0 0-1,0 0 1,0 0 0,0 0 0,0 0-1,0 0 1,0 0 0,0 0 0,0 0-1,1 0 1,-1 0 0,0 0 0,0 0-1,0 0 1,0 0 0,0 0 0,0 0-1,0 0 1,0 0 0,0 0 0,0 1-1,7 5 282,5 6 73,-7 1-237,0-1-1,0 1 1,-2 0 0,4 16-1,4 56-573,-4-28-594,2 5-1292,8 54-9048,-15-103 8890,0 1 1,-1 15 0,-1-14 793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6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3 432,'-24'15'8334,"-1"-3"3060,22-10-9475,3-2-1800,0 1 1,0-1 0,0 0-1,0 1 1,1-1-1,-1 0 1,0 1 0,0-1-1,0 0 1,1 0 0,-1 1-1,0-1 1,0 0-1,1 0 1,-1 1 0,0-1-1,1 0 1,-1 0 0,0 0-1,1 1 1,-1-1 0,0 0-1,1 0 1,-1 0-1,0 0 1,1 0 0,12 6 512,-3-4-280,-1 1-1,1-1 1,0-1-1,0 0 1,0 0-1,0-1 1,18-2 0,5-3 10,32-9 1,-11 2-236,-39 9-156,19-3 92,58-5-1,-81 10-141,0 1 0,0 1 0,0 0 0,0 1 0,0 0 0,-1 0 0,1 1 0,-1 1-1,16 6 1,-25-10 2,-1 1-1,1-1 0,-1 0 0,1 0 0,-1 1 1,1-1-1,-1 0 0,1 0 0,-1 1 1,1-1-1,-1 1 0,1-1 0,-1 1 1,1-1-1,-1 0 0,0 1 0,1 0 0,-1-1 1,0 1-1,1-1 0,-1 1 0,0-1 1,0 1-1,1-1 0,-1 1 0,0 0 1,0 0-1,0 0-148,-1 0 1,1 0 0,-1 0 0,1-1-1,-1 1 1,1 0 0,-1 0 0,1-1-1,-1 1 1,0 0 0,1-1-1,-1 1 1,0-1 0,1 1 0,-1-1-1,-1 1 1,-4 2-2058,0 0 1,1-1-1,-2 1 1,-6 0-1,11-2 1818,1-1 0,0 0 0,-1 1 1,1-1-1,-1 0 0,1 0 0,-1 0 0,1 0 0,0-1 0,-1 1 0,1 0 0,-1-1 1,1 1-1,0 0 0,-1-1 0,1 0 0,0 1 0,-3-2 0,-4-6-1485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8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49 628,'-3'3'1044,"-1"0"-1,1 0 1,-1-1-1,-5 4 1,5-4-28,0 0 0,-14 15 13269,19-17-14077,10 0 3291,23-9-5486,-25 7 3068,42-11-1112,45-11-4482,-95 24 4100,0 0 0,-1 0 1,1 0-1,-1-1 0,1 1 0,0 0 1,-1 0-1,1-1 0,-1 1 1,1-1-1,-1 1 0,1 0 0,1-2-1238,-2 1 1239,0 1-1,1-1 0,-1 1 0,0-1 1,0 0-1,1 1 0,-1-1 1,0 1-1,0-1 0,1-1 0,-3-8-6197,0 3 6072,0-2-989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52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1 348,'-16'9'19856,"24"-4"-21082,-5-4 1235,-1 1-1,1 0 0,0 0 1,-1 0-1,0 0 0,1 1 0,-1-1 1,0 1-1,0-1 0,0 1 1,-1 0-1,1-1 0,0 1 0,-1 0 1,0 0-1,0 0 0,0 1 1,0-1-1,0 4 0,0-3-15,-1 1 0,0-1 0,0 1 1,-1-1-1,1 1 0,-1-1 0,0 1 0,0-1 0,-1 1 0,1-1 0,-1 0 1,0 0-1,-3 5 0,-12 18-1449,-1-1 0,-33 36 1,23-30 177,-33 37 121,7 5 3572,52-70-1911,-1-1 1,1 2 0,0-1 0,0 0 0,0 0 0,-1 9-1,3-12-417,-1 0-1,1 0 1,0 0-1,0 0 1,0 1-1,0-1 1,0 0-1,0 0 1,1 0-1,-1 0 1,0 1-1,1-1 1,-1 0-1,1 0 1,-1 0-1,1 0 1,-1 0-1,1 0 1,0 0-1,-1 0 1,1 0-1,0 0 1,0-1-1,0 1 1,0 0-1,-1 0 1,1-1-1,0 1 1,1 0-1,0 0 1,3 1 63,0-1 0,0 1 0,0-1 1,1 0-1,-1 0 0,1 0 0,-1-1 0,0 1 1,1-1-1,-1-1 0,10-1 0,6-2 85,32-10 1,-47 12-204,18-5-362,0-1 0,0-1 1,-1-2-1,-1 0 1,1-1-1,31-24 0,-53 36 223,-1 0 0,0 0 0,1-1-1,-1 1 1,0 0 0,1-1 0,-1 1 0,0 0-1,0-1 1,1 1 0,-1 0 0,0-1 0,0 1-1,1 0 1,-1-1 0,0 1 0,0-1 0,0 1-1,0-1 1,0 1 0,0 0 0,0-1-1,0 1 1,0-1 0,0 1 0,0-1 0,0 1-1,0 0 1,0-1 0,0 1 0,0-1 0,0 1-1,0 0 1,-1-1 0,1 1 0,0-1 0,0 1-1,0 0 1,-1-1 0,1 1 0,0 0 0,-1-1-1,1 1 1,0 0 0,-1-1 0,1 1-1,0 0 1,-1 0 0,1 0 0,-1-1 0,0 0-444,-1 1 0,1-1 0,0 0 0,-1 1 0,1-1 0,-1 1 0,1-1 0,-1 1 0,1 0 0,-1-1 0,1 1 1,-1 0-1,-3 0 0,-17 6-4063,8-2 2795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8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0 820,'-20'6'22187,"21"-6"-22182,0 1 0,0-1 0,0 0 0,0 1 0,0-1 0,0 1 0,1-1 0,-1 1 0,0-1 0,0 1 0,-1 0 0,1 0 0,0-1 0,0 1-1,0 0 1,0 0 0,-1 0 0,1 0 0,0 0 0,-1 0 0,1 0 0,-1 0 0,1 0 0,-1 0 0,1 1 0,-1 0 0,9 36 190,-8-30-166,4 28 48,0 60 1,-1-17-70,49 445-85,-51-508 109,1 6 125,1 25 1,-19-68 700,1 1-794,6 6-202,-1 1 1,0 1 0,-1 0 0,0 0 0,-1 1 0,-23-19 0,-1 4-1410,-45-26-1,55 40 1010,20 10 484,0 0-1,0-1 1,0 1 0,1-1-1,-1 0 1,-4-5-1,9 7 73,0 1-1,0-1 1,0 1-1,0-1 1,1 0-1,-1 1 1,0-1-1,0 1 1,1-1-1,-1 1 1,0-1-1,1 1 1,-1-1-1,1 1 1,-1-1-1,0 1 1,1-1-1,-1 1 1,1 0-1,-1-1 1,1 1-1,0 0 1,0-1-1,14-9 345,30-18-325,81-66 0,-51 22-5080,-9-10-7434,-55 65 10523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9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8 412,'-8'23'19197,"8"-23"-19018,18 0 399,0 0 0,0-1-1,-1-1 1,30-7 0,-26 1-472,-17 6-93,0 0-1,0 1 1,0-1 0,0 1 0,0 0 0,7-1 0,-18 23 727,2-7-694,0 0 1,1 1-1,1 0 1,0-1-1,-1 21 0,2 77 249,2-75-267,1 6-21,6 53 0,-4-77-5,1 0 0,0-1-1,1 1 1,1-1 0,11 23 0,-12-32-7,0 0 1,1-1-1,-1 1 1,2-1 0,-1 0-1,1 0 1,1-1-1,-1 0 1,1-1-1,0 1 1,1-1-1,-1-1 1,1 0-1,19 8 1,-10-6 20,1-2 1,0 0 0,1-1 0,-1-1-1,1 0 1,35-1 0,97-9 12,-151 8-30,0-1 1,0 0-1,0 0 1,0 0-1,0-1 1,0 1-1,0 0 1,0 0-1,0 0 1,0-1-1,0 1 1,0-1-1,0 1 1,0-1-1,0 1 1,0-1-1,1 0 1,-2 0-44,1 1 0,-1-1 1,0 1-1,0-1 0,1 1 1,-1-1-1,0 0 0,0 1 0,0-1 1,0 1-1,1-1 0,-1 0 1,0 1-1,0-1 0,0 1 0,-1-1 1,1 0-1,0 1 0,0-1 1,0 0-1,-1 0 0,0-3-424,-1 0-1,-1 0 1,1 0-1,0 0 1,-1 0-1,-4-4 1,-100-102-15954,101 105 15971,-20-21-1612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9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0 1236,'1'3'8821,"2"11"-7445,1 12-518,-2 0 0,-2 0 0,0 1-1,-1-1 1,-7 34 0,-35 129-202,38-167-796,-35 111-2885,27-98-270,-28 57 0,37-85 2591,0 0 1,0 0 0,0 0-1,-1 0 1,0-1 0,0 0-1,-1 0 1,-10 10 0,1-9-432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39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1 920,'3'1'1177,"0"0"0,0 0-1,-1 0 1,1 1 0,0-1 0,-1 1-1,0-1 1,1 1 0,-1 0 0,0 0-1,0 0 1,2 3 0,7 11 1409,26 46-88,4-4-3895,-40-57 1034,-1 0 1,1 0-1,0 0 0,-1 0 1,1 0-1,0 0 0,0 0 1,0 0-1,0-1 0,0 1 1,0 0-1,0-1 0,0 1 0,0-1 1,1 1-1,-1-1 0,0 1 1,0-1-1,0 0 0,1 1 1,-1-1-1,0 0 0,0 0 1,0 0-1,1 0 0,1-1 1,-2 1-199,1-1 0,-1 1 1,1-1-1,-1 0 0,0 0 1,1 0-1,-1 1 0,0-1 1,0 0-1,0-1 0,1 0 1,8-11-1134,0-5 7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0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0 972,'2'4'1570,"0"-1"-1,1 1 0,0-1 1,0 0-1,0 0 1,0 0-1,5 4 0,-5-5-970,0 0 0,0 1-1,0-1 1,0 1-1,-1 0 1,1-1 0,-1 1-1,0 1 1,0-1-1,2 4 1,-3-4-499,0 0-1,1 0 1,-1 0 0,0 0-1,-1 0 1,1 1 0,-1-1 0,1 0-1,-1 1 1,0-1 0,0 0-1,-1 1 1,1-1 0,-1 0 0,1 1-1,-1-1 1,0 0 0,0 0 0,0 0-1,-1 0 1,1 0 0,-1 0-1,0 0 1,0 0 0,0-1 0,0 1-1,0 0 1,0-1 0,-4 3-1,-4 3-516,-1 1 0,0-2 0,-20 11 0,-38 14-5996,58-27 4219,0 0 1,1 1-1,-1 0 0,2 1 0,-15 12 1,16-13 793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0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0 744,'3'1'2110,"1"1"0,0-1 0,0 1 0,-1-1 0,7 5 1,-1 5 1987,-4 6-3834,-5-15-177,0 0 0,0 1 0,0-1 0,0 0 0,0 0 0,-1 0 0,1 0 0,-1 0 0,1 0 0,-1 0 0,0 0 0,0 0 0,0 0 0,0 0 0,-3 3 0,-23 24 42,21-22-157,-3 0-801,0 0 1,0 0 0,-1-1-1,0-1 1,0 1 0,-20 6-1,-22 13-6607,27-12 3848,15-5 2139</inkml:trace>
  <inkml:trace contextRef="#ctx0" brushRef="#br0" timeOffset="1">19 264 996,'4'1'763,"0"-1"0,0 1 1,0-1-1,0 0 0,0 0 0,0 0 0,0-1 0,0 1 1,5-2-1,-6 1-544,0 0 0,0 0 0,-1 1 0,1-1 0,0 1 0,0 0 0,0-1 0,0 2 0,0-1 1,0 0-1,0 0 0,0 1 0,0 0 0,0 0 0,-1 0 0,1 0 0,3 2 0,-4-2 125,0 1-1,0 0 1,0 0 0,-1 1-1,1-1 1,-1 0-1,1 1 1,-1-1 0,0 0-1,0 1 1,0 0 0,0-1-1,0 4 1,6 40 1629,-6-30-1833,0-12-179,10 100 524,-8-34-4812,-4-62 1156,-8-22-7802,7 4 9639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1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1 116 772,'0'-1'647,"1"0"-1,-1 0 1,1 0 0,-1 1-1,1-1 1,-1 0-1,0 0 1,1 0 0,-1 0-1,0 0 1,0 0 0,1 0-1,-1 0 1,3-12 10054,-2 11-10031,-1 2-587,1-1 0,0 1 0,-1 0 0,1-1 0,0 1-1,-1 0 1,1 0 0,0-1 0,0 1 0,-1 0 0,1 0 0,0 0 0,0 0 0,0 0-1,36 3 948,-30-1-979,0-1 1,0-1-1,-1 1 0,1-1 1,0-1-1,12-1 0,-15 1-122,1 0-1,0-1 1,-1 0-1,1 0 1,-1 0-1,1-1 1,-1 1-1,0-1 1,0 0-1,4-4 1,-6 5-274,0 0 0,0-1 0,0 1 1,0-1-1,0 0 0,0 1 0,1-5 0,-2 5-260,-1 0 0,1-1 0,0 1 0,-1 0 0,1-1 0,-1 1 0,0-1 0,0 1 0,0 0 1,0-4-1,0 5 418,-1 1 0,1 0 0,0-1 1,0 1-1,0 0 0,0-1 1,0 1-1,0 0 0,-1-1 1,1 1-1,0 0 0,0-1 1,0 1-1,-1 0 0,1 0 0,0-1 1,0 1-1,-1 0 0,1 0 1,0-1-1,-1 1 0,1 0 1,0 0-1,-1 0 0,1 0 0,0 0 1,-1-1-1,1 1 0,0 0 1,-1 0-1,1 0 0,0 0 1,-1 0-1,1 0 0,0 0 0,-1 0 1,1 0-1,-1 0 0,1 1 1,-1-1-1,-14 6-3680,3 0 2388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1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31 1016,'-3'12'2886,"-1"1"1798,3-5 1782,2-8-6225,-1 1-1,0-1 1,0 1-1,1-1 0,-1 1 1,0-1-1,1 0 1,-1 1-1,1-1 1,-1 0-1,1 1 1,-1-1-1,0 0 1,1 1-1,-1-1 1,1 0-1,-1 0 1,1 0-1,0 1 1,-1-1-1,1 0 1,-1 0-1,1 0 1,-1 0-1,1 0 1,-1 0-1,2 0 1,19 1 741,-19-1-695,31-2-136,-1-1 0,-1-2 1,1-1-1,-1-2 1,51-18-1,-74 24-877,-1-1-1,1 0 1,-1-1 0,10-6-1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0:41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1 888,'-6'13'4192,"6"-12"-3619,-1 0 0,1 0-1,-1 0 1,1 0 0,-1-1-1,1 1 1,0 0 0,-1 0-1,1 0 1,0 0 0,0 1 0,0-1-1,0 0 1,0 0 0,0 0-1,0 0 1,0 1 0,1-1-379,-1 0 0,1 0 0,0 0 0,-1 0 0,1 0 0,0 0 1,0 0-1,0 0 0,0 0 0,0-1 0,0 1 0,1 1 0,2 1-7,0 0-1,0 0 1,-1 1-1,1-1 1,-1 1-1,0 0 1,0 0-1,0 0 1,-1 0-1,1 1 0,-1-1 1,0 1-1,0 0 1,-1-1-1,2 9 1,1 6 167,-2 1 0,1 33 0,0-5-323,3 28 4,14 94 14,-18-159 311,-1-1 0,0 1-1,0 0 1,-1 0 0,-3 21 0,2-31-295,1 1 1,-1-1 0,1 0 0,-1 1-1,0-1 1,1 1 0,-1-1 0,0 0-1,0 0 1,0 1 0,0-1 0,0 0-1,0 0 1,0 0 0,-1 0-1,1 0 1,0 0 0,-1-1 0,1 1-1,0 0 1,-1-1 0,1 1 0,-1-1-1,1 1 1,-1-1 0,1 0 0,-1 1-1,1-1 1,-1 0 0,-2 0 0,-3 0-90,1 0 0,-1-1 1,0 0-1,1 0 0,-13-3 1,8 0-380,-1-1 0,1 0 1,0 0-1,-11-8 0,9 4-1631,-1-1 1,-18-19-1,17 14-1039,0-2 0,1 0 0,1 0 0,-20-37 0,18 25 997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03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1 368,'3'11'18419,"-2"-11"-18126,11 1 7398,2 0-3734,-3 0-6304,55 11 3292,-41-7-834,1 0 0,44 2 0,45-12-74,-127 3-2529,5-1-3464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52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60 512,'-2'0'872,"0"0"-1,0 0 1,0 0-1,0 0 1,0-1-1,0 1 1,0-1-1,0 1 1,0-1-1,0 0 0,0 0 1,1 0-1,-1 0 1,0 0-1,0 0 1,1 0-1,-1 0 1,1-1-1,-2-1 1,2 2-599,1 0 0,-1 0 1,1 1-1,-1-1 0,1 0 0,-1 0 0,1 0 1,0 0-1,0 0 0,0 0 0,-1 0 1,1 0-1,0 0 0,0 0 0,0 0 0,1-1 1,-1 0-272,1 1 0,-1-1 1,1 1-1,-1-1 0,1 1 1,0-1-1,0 1 1,0-1-1,0 1 0,0 0 1,0 0-1,1-2 0,-2 3 4,1-1-1,-1 1 0,1-1 0,-1 1 0,0-1 0,1 1 1,-1 0-1,1-1 0,-1 1 0,0 0 0,1-1 1,-1 1-1,1 0 0,-1 0 0,1 0 0,-1-1 0,1 1 1,0 0-1,-1 0 0,1 0 0,-1 0 0,1 0 0,-1 0 1,1 0-1,-1 0 0,1 0 0,0 0 0,-1 0 0,1 0 1,-1 0-1,1 1 0,-1-1 0,1 0 0,-1 0 1,1 1-1,-1-1 0,1 0 0,-1 1 0,0-1 0,1 0 1,-1 1-1,1-1 0,-1 1 0,0-1 0,1 0 0,-1 1 1,0-1-1,0 1 0,1-1 0,-1 1 0,0-1 1,0 1-1,0-1 0,1 1 0,-1 0 0,2 5 29,-1 0 0,1 0 0,1 10 0,-3-16-33,27 157-18,-14-89-382,6 31-986,17 100-7720,-31-168 6686,1 7-4944,-13-48 6300,1-6 102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03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1 764,'3'5'4547,"-2"-4"-3410,-1 0 0,1 1-1,-1-1 1,0 0 0,1 1 0,-1 1-1,3 10 1221,-1-8-2047,0 0 1,0 0-1,-1 1 1,0-1 0,0 1-1,0-1 1,0 1-1,-1 0 1,0-1-1,0 1 1,-1-1 0,1 1-1,-1 0 1,-3 9-1,1-8-198,0 0 0,0 0 0,-1 0 0,0-1 0,0 1 0,0-1-1,-1 0 1,0 0 0,0-1 0,-10 8 0,-6 3-331,0-1-1,-2 0 1,1-2 0,-2-1-1,0-1 1,0-1-1,-31 8 1,22-9-3002,11-4-3819,18-5 4612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04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1 244,'16'14'8217,"-3"-2"-353,-3-5-5974,6 2-1198,0 1 1,14 12-1,5 4-580,-26-20-268,10 6-531,0 1 0,22 22 1,-75-56-15847,22 17 15066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04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1560,'-15'19'6325,"-2"-1"3776,16-13-6859,9 1-2712,-3-2-260,4 9 98,-6-8-168,1 0 1,0 1-1,-1-1 1,0 1-1,2 7 1,0 3 91,-1 0 0,-1 0 1,-1 0-1,1 19 0,-3 69 95,-1-45-337,2 13-48,4 0 0,16 88 0,-13-123-522,-4-30-1201,-4-25-1358,-1-12-3230,4-37 0,3 4 1172,-2 28 3225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05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0 40,'-8'10'4192,"-4"7"6928,13-16-10853,0 1-1,0-1 1,0 0-1,0 0 1,0 1-1,0-1 1,0 0-1,1 0 1,-1 0-1,2 1 1,3 3-133,-2-2-122,-1 1 0,1-1 0,-1 1-1,0 0 1,0 0 0,3 6 0,-6-8-8,1 0-1,-1 0 0,1-1 1,-1 1-1,1 0 0,-1 0 1,0 0-1,0 0 0,0-1 0,0 1 1,0 0-1,-1 0 0,1 0 1,0 0-1,-1-1 0,0 1 1,1 0-1,-1 0 0,-1 2 1,-4 5 6,0-1 0,0 0 0,-1 0 0,0 0 0,0 0 1,-1-1-1,0-1 0,0 1 0,-15 8 0,22-15-8,-11 8 82,0-1-1,-1 0 0,0-1 1,0 0-1,-21 5 0,21-8 496,11-1-111,8-1-280,38 7-106,20 5-116,-29-5 63,-22-4-38,-13-4 11,1 1 0,-1-1 0,0 0-1,0 0 1,1 0 0,-1 1 0,0-1-1,0 0 1,1 0 0,-1 1 0,0-1-1,0 0 1,1 0 0,-1 1 0,0-1-1,0 0 1,0 1 0,0-1 0,0 0-1,0 1 1,1-1 0,-1 0 0,0 1-1,0-1 1,0 0 0,0 1 0,0-1-1,0 0 1,0 1 0,-1-1 0,1 1 0,-2 3 35,0 0 0,0 1 1,0-2-1,-1 1 1,1 0-1,-1 0 0,0-1 1,0 1-1,-1-1 0,1 0 1,-6 4-1,-7 4-14,-25 13 0,19-11-14,-14 3-5,29-13-1,-1 0-1,1 1 0,0 0 1,-7 4-1,4-2 5,8-5-25,5-1 5,8 0 28,5-1-6,1-1-1,16-4 1,-12 2-14,-15 3 9,18-1 105,-24 2-91,1 1-1,0-1 0,0 0 0,0 0 0,0 1 0,0-1 0,0 1 0,0-1 0,0 1 1,0-1-1,-1 1 0,1-1 0,0 1 0,0 0 0,-1-1 0,1 1 0,0 0 0,-1 0 1,1-1-1,-1 1 0,2 2 0,2 7 116,0 0 0,-1 0 0,0 1 0,0 0 1,-1-1-1,2 20 0,-4 70 94,-1-51-164,1-27-53,-1 3-21,2-1-1,1 1 1,4 26-1,-1-38-361,-5-13 327,1 0 0,-1 0 0,0 0 0,0 0 0,0 0 0,1 0 0,-1 0 0,0 0 0,0 0 0,0-1 0,0 1 0,1 0 0,-1 0 0,0 0 0,0 0 0,0 0 0,0 0 0,0-1 0,0 1 0,1 0 0,-1 0 0,0 0 0,0 0 0,0-1 0,0 1 0,0 0 0,0 0 0,0 0 0,0 0 0,0-1 0,0 1 0,0 0 0,0 0 0,0 0 0,0-1 0,4-26-3650,2-118-10105,-2 105 11809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05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1616,'5'0'2474,"0"1"-1,1 0 1,-1 0 0,0 0-1,10 4 1,10 6-1559,-24-11-848,0 1-1,-1-1 1,1 0 0,0 1-1,-1-1 1,1 0 0,-1 1-1,1-1 1,-1 1 0,1-1-1,-1 1 1,1-1 0,-1 1-1,1-1 1,-1 1 0,1-1-1,-1 1 1,0 0 0,1-1-1,-1 1 1,0 1 0,0-2-8,0 1 0,0 0 0,0-1 0,0 1 0,0-1 1,-1 1-1,1 0 0,0-1 0,0 1 0,-1-1 0,1 1 0,-1-1 1,1 1-1,0-1 0,-1 1 0,1-1 0,-1 1 0,0 0 0,-4 2 179,-1 1-1,1-1 0,-11 4 0,9-4-361,-26 14-115,2 2 0,0 1 0,-41 35 0,66-51 228,-4 4-11,1 0 0,-1 0 1,1 2-1,1-1 0,-12 17 0,19-25 24,0 0 1,0 0 0,0 0-1,1 1 1,-1-1 0,0 0-1,1 1 1,-1-1 0,1 0-1,0 1 1,-1-1-1,1 0 1,0 1 0,0-1-1,0 1 1,0-1 0,0 1-1,0-1 1,0 0 0,0 1-1,1-1 1,-1 1 0,0-1-1,1 0 1,1 3-1,-1-2 11,1 2 30,-1-1 1,1 0-1,0 0 1,0 0-1,0 0 1,1 0-1,-1-1 1,1 1-1,-1-1 1,1 0-1,0 1 1,0-1-1,6 3 1,-7-4-19,-1 0 1,0 0-1,1 0 1,-1 0-1,0 0 1,0 0-1,0 0 1,1 1-1,-1-1 0,0 0 1,-1 1-1,1-1 1,0 1-1,0-1 1,-1 1-1,1-1 1,-1 1-1,1-1 1,0 3-1,0 4 91,-1-1 0,1 0 0,-2 10 0,1-6-59,-8 177 270,2 59-347,7-229-194,1-1 1,7 24-1,-11-61-5046,2-25 0,0 26 2925,0-53-3869,0 46 4699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06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3 180 1380,'-1'-17'5655,"0"13"-3914,1 1 0,-1-1-1,1 1 1,0-1-1,1-5 1,-1 8-1571,1 0 0,-1 0 0,0 0 0,1 0 0,-1 0 0,1-1 0,0 1 0,-1 0 0,1 0 0,0 0-1,-1 1 1,1-1 0,0 0 0,0 0 0,0 0 0,0 0 0,0 1 0,0-1 0,0 0 0,1 0 0,17-6 274,-1 0 0,1 1 0,35-6 0,4-2-17,-31 7-415,0 2-1,31-1 1,-42 5-217,7-1-786,-8-2-3030,-15 3 3662,1 1 1,-1 0-1,0-1 1,1 1-1,-1-1 0,0 1 1,1-1-1,-1 1 1,0-1-1,0 0 1,1 1-1,-1-1 0,0 1 1,0-1-1,0 0 1,0 1-1,0-1 0,0 1 1,0-1-1,0 1 1,0-1-1,0 0 1,0 1-1,0-1 0,-1 1 1,1-1-1,0 0 1,-1 0-1,-6-17-4351,2 8 2850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06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0 844,'-7'2'2937,"-4"2"3905,11-4-6745,0 0-1,0 0 1,0 0 0,-1 1-1,1-1 1,0 0-1,0 0 1,0 0-1,0 1 1,0-1-1,0 0 1,0 0 0,-1 0-1,1 1 1,0-1-1,0 0 1,0 0-1,0 1 1,0-1-1,0 0 1,0 0-1,0 0 1,0 1 0,0-1-1,0 0 1,0 0-1,0 1 1,0-1-1,1 0 1,-1 0-1,0 0 1,0 1-1,0-1 1,0 0 0,0 0-1,0 0 1,0 1-1,1-1 1,-1 0-1,3 6 109,0 0 0,-1 1-1,0-1 1,2 7 0,-3-9-155,-1-4-46,3 12 49,0 0-1,0 1 1,-1-1 0,1 21-1,-4-26-38,1 0 0,-1 0 0,0-1-1,-1 1 1,1 0 0,-1 0 0,-1-1 0,1 1 0,-1-1 0,0 1-1,-1-1 1,-4 6 0,-5 5-51,-1 0 0,-24 22 0,26-27 11,-42 37-33,54-48 62,-1-1 0,0 1 0,1 0 0,-1-1 0,0 1 0,1 0 0,-1 0 0,1 0 0,-1-1 0,1 1 0,-1 0 1,1 0-1,0 0 0,0 0 0,-1 2 0,1-3-2,0 1 0,0-1 1,0 1-1,0-1 0,1 1 1,-1-1-1,0 1 1,0-1-1,0 1 0,1-1 1,-1 1-1,0-1 0,1 0 1,-1 1-1,0-1 1,1 0-1,-1 1 0,0-1 1,1 0-1,-1 1 0,1-1 1,0 0-1,1 2 13,1-1-1,0 0 1,-1 0 0,1-1 0,0 1-1,0-1 1,0 1 0,5-1-1,-6 0 43,-1 0-1,1 0 0,-1 0 0,1 1 0,-1-1 0,1 0 0,-1 1 0,1-1 1,-1 1-1,1 0 0,-1-1 0,0 1 0,1 0 0,-1 0 0,0 0 0,0 0 1,0 0-1,2 2 0,-1 0 83,0 0 1,0 0 0,0 0-1,-1 0 1,1 0 0,-1 1-1,2 6 1,0 2 144,-1 0 1,-1 1-1,1 21 0,-3 46 15,2 83-244,5-127-320,-4-29-861,-2-23-1104,-8-157-12234,6 144 13207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06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9 764,'8'-2'6921,"16"3"-5920,-11 0-495,41 3 1988,-41-3-1774,-1 1 0,1-2 0,0 0 0,19-2 0,-14-4-409,-15 5-96,-1 0 0,0 0 0,1 0 0,-1 0-1,0 0 1,1 1 0,-1-1 0,1 1 0,-1 0 0,1-1 0,-1 1-1,4 1 1,-5-1-106,0 1 0,1 0-1,-1 0 1,0-1-1,0 1 1,-1 0-1,1 0 1,0 0 0,0 0-1,0 0 1,-1 0-1,1 0 1,0 1-1,-1-1 1,1 0 0,-1 0-1,1 0 1,-1 2-1,7 27 338,-7-25-356,32 234 258,6 4-150,-38-241-195,0 0 0,0 0 0,1 0 0,-1-1 1,0 1-1,-1 0 0,1 0 0,0 0 0,0 0 1,-2 2-1,2-4-28,0 1 0,-1-1 0,1 1 0,-1-1 0,1 0 0,-1 1 0,1-1 0,-1 0 0,1 1 0,-1-1 0,1 0 1,-1 0-1,0 0 0,1 1 0,-1-1 0,1 0 0,-1 0 0,1 0 0,-1 0 0,0 0 0,1 0 0,-1 0 0,1 0 0,-1 0 0,0-1 0,1 1 0,-1 0 0,1 0 1,-1 0-1,1-1 0,-1 1 0,0 0 0,1-1 0,-1 1 0,0-1 0,-15-8-2001,1-1 0,-1 0 1,2-1-1,-1-1 0,-12-14 0,-24-28-4039,33 31 4541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07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1160,'1'1'8423,"4"3"-4349,4 0-4046,0 1-1,19 6 1,-19-9-21,0-1-1,1 1 1,-1-1 0,0-1 0,1 0-1,-1 0 1,18-3 0,-20 1-2082,-10 3-8,-30 9-1572,25-7 3659,1 1 0,-1 0 0,0 0 0,1 0 0,-12 10 0,19-13 61,-1 0 1,1 0 0,-1 0 0,1 0 0,-1 0 0,1 1 0,0-1 0,-1 0-1,1 0 1,0 0 0,0 1 0,0-1 0,0 0 0,0 1 0,0-1 0,0 0-1,0 0 1,1 0 0,-1 1 0,0-1 0,1 0 0,-1 0 0,1 0 0,0 0-1,-1 1 1,1-1 0,0 0 0,-1 0 0,2 1 0,1 1 58,-1 1 1,1 0 0,0-1-1,1 0 1,-1 0 0,7 6-1,29 13-68,-33-16-419,-10-4-1116,-8 2 550,-22 10-88,28-12 1055,-1 0 0,1 1 0,-1 0 0,1 0 0,0 0 0,0 1 0,-10 8 0,16-12-16,0 1-1,-1 0 1,1-1 0,0 1-1,0 0 1,0-1-1,0 1 1,0 0-1,0 0 1,0-1 0,0 1-1,0 0 1,0-1-1,0 1 1,0 0 0,0-1-1,1 1 1,-1 0-1,0-1 1,1 1 0,-1 0-1,0-1 1,1 1-1,-1-1 1,1 1-1,-1-1 1,1 2 0,16 14 903,-11-13-769,1 0-1,-1-1 1,1 1-1,0-1 1,0-1-1,9 2 1,-9-2-140,1 1 0,-1 0 0,1 0 1,10 5-1,-21-8-295,0 0 0,0 1 0,-1-1 1,1 1-1,0 0 0,0 0 0,0 0 0,0 1 1,-1-1-1,1 1 0,0-1 0,0 1 0,0 0 1,-4 2-1,-3 1-67,0 1 0,0 0 0,-11 7 1,13-7 557,1 0 1,-11 11 0,16-14-17,0 0-1,0 1 1,0-1 0,0 0 0,1 1-1,-1-1 1,1 1 0,-1 0-1,1-1 1,0 1 0,-1 5 0,2-7-32,0 0 0,-1 0 0,2 0 0,-1 1 0,0-1 1,0 0-1,0 0 0,0 0 0,1 0 0,-1 0 0,0 0 1,1 0-1,-1 0 0,1 0 0,-1 0 0,1-1 0,0 1 1,-1 0-1,1 0 0,0 0 0,-1-1 0,1 1 1,0 0-1,0-1 0,0 1 0,0 0 0,0-1 0,0 1 1,0-1-1,0 0 0,0 1 0,0-1 0,0 0 0,1 1 1,6 1 1532,0-1 1,0 0 0,13 1 0,-10-1-496,20 0-369,53-5-1,-60 3-956,-19 0-340,-1 0 1,1 0-1,0 0 0,0 0 0,7-3 1,-5 0-1070,0 1 1,-1-1-1,1 0 1,-1-1-1,0 0 1,0 0 0,0 0-1,-1 0 1,7-10-1,1-3-515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08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1 336,'-26'10'18865,"36"-10"-16585,3-1-1781,1 2 0,-1-1 1,22 6-1,-26-6-506,0 0 8,-9 0-1,0 1 0,0-1 0,0 0 0,1 0-1,-1 0 1,0 0 0,0 0 0,0 0 0,0 0 0,0 0 0,0 1 0,0-1 0,0 0 0,0 0 0,0 0 0,0 0 0,0 0 0,0 0 0,0 0 0,0 1 0,0-1 0,0 0 0,0 0 0,0 0 0,0 0 0,0 0 0,0 0 0,0 1 0,0-1 0,0 0 0,0 0 0,0 0 0,0 0 0,0 0 0,0 0 0,0 0 0,0 1 0,0-1 0,0 0 0,0 0 0,-1 0-1,1 0 1,0 0 0,0 0 0,0 0 0,0 0 0,0 0 0,0 0 0,0 1 0,0-1 0,-1 0 0,1 0 0,0 0 0,-4 4-9,1 1 1,0-1-1,0 1 0,0 0 0,0 0 0,-1 6 1,1-3-25,-1-1 0,1-1 1,-6 8-1,-12 14-101,-96 124-114,108-143 269,2 1-1,-1 0 0,1 1 1,-9 18-1,16-29-9,0 1 0,0-1 0,-1 0 0,1 1 0,0-1 0,0 0 0,0 1 0,0-1 0,0 1 0,0-1 0,0 0 0,0 1 0,0-1-1,0 1 1,0-1 0,0 0 0,0 1 0,0-1 0,0 0 0,0 1 0,0-1 0,0 1 0,1-1 0,-1 0 0,0 1 0,0-1 0,0 0 0,1 1 0,-1-1 0,0 0 0,1 1 0,0-1 20,0 1 0,0-1 0,0 1 1,0-1-1,0 0 0,0 0 1,0 0-1,0 1 0,0-1 0,0 0 1,0 0-1,1-1 0,34-6 601,-33 6-589,156-49 191,-141 40-440,-18 9-25,1 1-1,0-1 1,-1 1 0,1-1-1,-1 1 1,1-1-1,-1 1 1,0-1 0,1 0-1,-1 1 1,0-1 0,1 0-1,-1 1 1,0-1 0,1-1-1,-2 0-565,1 0-1,0 1 1,-1-1-1,1 0 1,-1 0-1,1 1 0,-1-1 1,0 1-1,0-1 1,0 1-1,0-1 1,0 1-1,0-1 1,0 1-1,0 0 1,-1-1-1,-1 0 1,-7-10-3152,4 6 2441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52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55 184,'-1'0'211,"1"-1"1,0 1-1,-1-1 1,1 0-1,-1 1 1,1-1-1,-1 1 1,1-1-1,-1 1 1,1 0-1,-1-1 1,1 1-1,-1-1 1,0 1-1,1 0 1,-1 0-1,1-1 0,-1 1 1,0 0-1,1 0 1,-1 0-1,0 0 1,1-1-1,-1 1 1,0 0-1,0 0 1,1 0-1,-2 1 1,1-1 139,-1 1 1,1 0 0,-1-1 0,1 1 0,-1 0-1,1 0 1,0 0 0,-1 0 0,1 0-1,0 0 1,-2 2 0,-2 4 567,0-1 0,1 1 0,-7 12 0,0 5-568,6-13-2160,-12 20 1,12-20-1580</inkml:trace>
  <inkml:trace contextRef="#ctx0" brushRef="#br0" timeOffset="1">161 0 1332,'11'7'8557,"-1"0"-4173,1 3-3111,5 5-3983,-6-5 544,-9-9 1976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08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45 104,'-1'-3'999,"0"1"0,-1-1 0,1 0 0,-1 1 0,-4-5 0,-4-8 5204,7 5 2737,2 12-8845,1 0 0,0 0 0,-1 0 1,1 0-1,0 0 0,0 1 0,0-1 0,1 3 0,0 4 55,-8 216 145,2-112-4494,2 0-8520,3-113 12709,1 2-255,-1-1 1,0 1-1,0-1 0,0 0 0,0 1 1,-1-1-1,1 1 0,0-1 0,-1 0 1,1 1-1,0-1 0,-1 0 0,0 1 1,1-1-1,-1 0 0,-1 2 0,-4 1-820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09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1 335 220,'11'17'19906,"-4"-23"-19017,13-15-748,0 0 0,30-44 0,-38 43-2802,0-1 0,11-29 0,-5 8-2907,9-28-896,-19 46 5069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09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2 36,'-13'4'22349,"21"1"-22458,-2-1 143,0 0 0,1-1 0,-1 1 0,1-1 0,0-1 0,0 1 0,0-1 0,0-1 0,1 1 0,-1-1 0,0 0 0,1-1 0,-1 0 0,1 0 0,-1-1 0,0 1-1,1-2 1,12-3 0,-7 2-27,0-2-1,0 0 1,0 0-1,14-10 0,-54 59 146,14-22-195,-2 0 1,-1-1-1,-1-1 0,0 0 0,-2-1 0,0-1 0,-1-1 0,-27 18 0,28-24 41,7-5 12,1 1 0,0 0-1,-14 13 1,55-18 385,-2-8-314,0 0 0,33-13-1,-59 18-40,0 1-1,-1-1 0,1 1 1,0-1-1,0 1 1,0-1-1,-1 1 0,1 0 1,0 0-1,0 0 0,0 0 1,0 0-1,-1 1 0,1-1 1,0 0-1,0 1 0,0-1 1,-1 1-1,1 0 0,2 1 1,-3-1-4,1 1 0,0 0 0,-1 0 0,1-1 0,-1 1 0,0 0 1,0 1-1,0-1 0,0 0 0,0 0 0,0 0 0,0 1 0,-1-1 0,2 5 1,1 21 192,0 0 0,-2 54 0,0 3-156,21 207-90,-20-189-1010,-2-100 871,0-3 125,0 0 1,0 0-1,0 0 1,0 0-1,0 0 1,0 0-1,0 0 1,0 0-1,0 0 1,0 0 0,0 0-1,0 0 1,0 0-1,-1 0 1,1 0-1,0 0 1,0 0-1,0 0 1,0 0-1,0 0 1,0 0-1,0 0 1,0 0 0,0 0-1,0 0 1,0 0-1,0 0 1,0 0-1,0 0 1,0 1-1,0-1 1,0 0-1,0 0 1,-1 0-1,1 0 1,0 0 0,0 0-1,0 0 1,0 0-1,0 0 1,0 0-1,0 0 1,0 0-1,0 0 1,0 0-1,0 0 1,0 0-1,0 0 1,0 0 0,0 1-1,0-1 1,0 0-1,0 0 1,0 0-1,0 0 1,0 0-1,0 0 1,0 0-1,0 0 1,0 0 0,0 0-1,0 0 1,-4-6-1712,-2-12-1715,3-2-167,1 0 0,0 0 0,3-28 0,1 19 1708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09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1192,'6'13'11813,"-4"-12"-11075,15 12 4336,-14-11-4547,1 1 0,-1-1 0,0 1 1,0-1-1,3 5 0,3 6 363,3 1-587,-2 1 0,0 0-1,-1 1 1,0 0 0,-1 0 0,8 27 0,-12-31-442,-3-10-108,0 1 0,0-1 0,0 1 0,-1 0 0,1-1 0,-1 1 0,1 0 0,-1 0 0,0-1-1,0 1 1,0 0 0,-1 4 0,1-6 19,0-1 0,-1 0 0,1 1-1,0-1 1,0 0 0,0 0 0,-3 3-2283,2-3 2283,1 0 0,0 0-1,-1 0 1,1 0 0,0 0 0,-1 0-1,1 0 1,0 0 0,-1 0 0,1 0-1,0 0 1,-1 0 0,1 0 0,0 0-1,0 0 1,-1 0 0,1 0 0,0 0-1,-1-1 1,1 1 0,0 0 0,-1 0 0,1 0-1,0-1 1,-2-1-1598,-11-13-4787,5 3 4315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15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35 524,'0'-2'483,"0"1"-1,-1-1 1,1 1-1,-1-1 1,1 1 0,-1-1-1,0 1 1,0 0-1,-8-21 16980,10 24-17339,1 0 0,0 0-1,-1-1 1,0 1-1,0 0 1,1 0-1,-1 0 1,0 1-1,1 3 1,-2-5-85,8 20 180,-1 0-1,0 1 1,-2 0-1,-1 0 0,0 0 1,0 26-1,-5 71-45,0-65-1570,7 73 0,-5-122-1581,7-20-3855,2-20 1443,-4-16 800,-2 23 2867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16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1 167 1852,'9'-17'18330,"-4"13"-16381,5-1-1656,0 0 0,1 0 1,0 1-1,0 1 0,0 0 1,0 0-1,12-1 1,-8 2-20,0-2 0,0 0 1,18-6-1,-11 0 804,39-19 955,-52 25-1914,1 0 0,-1 0 1,16-3-1,-17 5 157,0 0 0,0 0 0,0-1 1,0-1-1,10-5 0,-15 7-179,-1 1-1,1-1 1,-1 1-1,1-1 0,-1 1 1,1 0-1,0 0 1,0 1-1,0-1 1,0 0-1,-1 1 1,6 0-1,-7 0-67,1 0 1,0 0-1,-1 1 0,1-1 0,0 1 1,-1-1-1,1 1 0,-1 0 0,1-1 0,-1 1 1,1 0-1,-1 0 0,0 0 0,1 0 1,-1 0-1,0 1 0,0-1 0,0 0 0,0 1 1,0-1-1,0 0 0,1 2 0,2 8-26,0-1 0,0 1 0,-1 0 0,0 0-1,-1 0 1,0 0 0,0 12 0,2 11-5,27 199 2,-15-102 0,72 521 0,-79-570 0,-9-82 0,0 1 0,1-1 0,-1 1 0,0-1 0,0 1 0,0-1 0,0 1 0,0-1 0,0 1 0,0-1 0,0 1 0,0-1 0,0 1 0,0-1 0,0 1 0,0-1 0,-1 1 0,1-1 0,0 1 0,-1 0 0,1-1 0,-1 0 0,1 0 0,-1 0 0,1-1 0,-1 1 0,1 0 0,-1 0 0,1 0 0,-1-1 0,1 1 0,-1 0 0,1-1 0,-1 1 0,1 0 0,0-1 0,-1 1 0,1-1 0,0 1 0,-1-1 0,1 1 0,-1-1 0,-63-73-1842,-204-212-16347,186 201 8602,57 56 7498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16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12 201 1308,'-12'-11'20606,"13"10"-20170,6-5 2038,36-10-369,52-13 1,35-12-2144,-118 37-128,-5 1 46,1 0-1,-1 0 0,8-5 1,-14 8-45,0-1 1,0 1-1,0-1 1,0 0-1,0 0 0,0 0 1,0 1-1,0-1 1,0 0-1,-1 0 1,1 0-1,0 0 1,-1-1-1,1 1 0,0 0 1,-1 0-1,1 0 1,-1 0-1,0-1 1,1 1-1,-1 0 0,0 0 1,0-1-1,0 1 1,0-2-1,0 1-388,-1 1-1,0-1 0,1 0 1,-1 1-1,0-1 1,0 1-1,0-1 0,0 1 1,0-1-1,-1 1 1,1 0-1,0-1 0,-1 1 1,1 0-1,-1 0 1,1 0-1,-1 0 1,-2-1-1,-3-1-1887,1 0 0,-1 0 0,-10-2 0,5 3 325,2-2 500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16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20 1092,'-15'-19'22381,"16"27"-21848,1 19-141,0 0 1,-2 0-1,-1-1 0,-1 1 1,-1 0-1,-13 49 1,8-48-625,-1 0 0,-2-1 0,-1-1 0,-1 0-1,-1-1 1,-21 31 0,25-44-1440,-16 16-1,0 0-6957,22-23 5648</inkml:trace>
  <inkml:trace contextRef="#ctx0" brushRef="#br0" timeOffset="1">192 360 2088,'14'8'22892,"-14"-7"-22347,2 4 1146,0-1-4074,15 19 3002,30 36-354,11-4-3751,-78-65-8707,10 6 9338,-16-3-2016,12 6 3131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1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37 928,'-41'56'9750,"21"-30"-1280,20-26-8370,0 0 1,0 0-1,0 0 1,0 0-1,0 0 1,-1 0-1,1 1 1,0-1-1,0 0 1,0 0-1,0 0 1,0 0-1,0 0 1,0 1-1,0-1 1,0 0-1,0 0 1,0 0-1,0 0 1,0 1-1,0-1 1,0 0-1,0 0 1,0 0-1,0 0 1,0 0-1,0 1 1,0-1-1,0 0 1,0 0-1,0 0 1,0 0-1,0 1 1,0-1-1,0 0 1,0 0-1,0 0 1,1 0-1,-1 0 1,0 0-1,0 1 1,0-1-1,0 0 1,0 0-1,0 0 1,1 0-1,-1 0 1,0 0-1,12 2 1713,14-6-503,-25 4-1272,118-25 4035,41-8-2892,-128 29-237,36-8-8112,-36 1-1398,-1-7-3453,-17 8 9025,1 0 814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17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9 177 784,'-8'-26'20397,"9"25"-20005,1 0 0,-1 0 0,1 0 0,-1 0-1,1 1 1,0-1 0,-1 1 0,1-1 0,0 1-1,2-1 1,-1 0 155,29-8 1696,0-1 0,43-22 0,-20 8-2243,106-33 0,-152 54 0,-1 1 0,1 0 0,0 1 0,0 0 0,-1 0 0,1 1 0,10 1 0,-14-1 0,-1 1 0,1 0 0,-1 0 0,1 0 0,-1 1 0,0-1 0,0 1 0,0 0 0,0 0 0,0 1 0,0-1 0,0 1 0,-1 0 0,1 0 0,4 5 0,-4-3 0,-1 1 0,1-1 0,-1 1 0,0 0 0,0 0 0,0 1 0,-1-1 0,0 0 0,2 12 0,-1 8 0,2 30 0,-3-31 0,0 86 0,-15 159 0,10-222 0,-13 93 0,12-112 0,-2 0 0,-18 50 0,23-77 0,1-1 0,0 0 0,-1 1 0,1-1 0,-1 0 0,0 0 0,1 1 0,-1-1 0,0 0 0,0 0 0,0 0 0,0 0 0,0 0 0,0 0 0,0 0 0,0-1 0,0 1 0,0 0 0,-1 0 0,1-1 0,0 1 0,0-1 0,-1 1 0,1-1 0,-2 1 0,1-1 0,0-1 0,0 1 0,0 0 0,0-1 0,0 1 0,0-1 0,0 0 0,0 0 0,1 0 0,-1 0 0,0 0 0,0 0 0,1 0 0,-1 0 0,1-1 0,-1 1 0,-1-2 0,-15-19-706,0 0 0,-21-34-1,24 33-79,-74-112-13202,-78-162 0,139 239 12194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53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1616,'5'-4'13836,"6"9"-9887,8 8-3400,-16-9-696,1 1 0,-1-1 0,0 1 1,0-1-1,-1 1 0,1 0 0,-1 0 1,0 0-1,-1 1 0,1-1 0,0 7 0,-3-2-2597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17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340 45 1740,'3'-3'1853,"1"0"-1,0 0 1,-1 0-1,5-5 1,-6 5-686,1 0 0,-1 1-1,1-1 1,0 1 0,0 0 0,0-1 0,0 1 0,4-1 0,-6 2-1095,0 1 1,0 0 0,0 0 0,0 0 0,1 0-1,-1 0 1,0 0 0,0 0 0,0 0-1,0 0 1,0 1 0,0-1 0,0 0-1,0 1 1,0-1 0,0 1 0,0-1 0,0 1-1,0-1 1,0 1 0,-1 0 0,1 0-1,0-1 1,0 1 0,-1 0 0,1 0 0,0 0-1,0 0 1,2 3 103,0 1 0,-1-1-1,1 0 1,2 10 0,0 0 43,-2 0 1,0 1 0,0 0-1,-2-1 1,0 1 0,0 0 0,-1 0-1,-1 0 1,-4 20 0,-3 6 36,-1 0-1,-17 42 1,2-17-560,-4-2 1,-2 0-1,-2-2 0,-4-1 1,-2-2-1,-60 71 0,96-127 214,-5 6-692,0 0 1,-1-1-1,0 0 0,0 0 0,0 0 1,-1-1-1,-16 9 0,25-16 540,-1 1-1,0-1 0,0 1 0,0-1 0,1 0 1,-1 1-1,0-1 0,0 0 0,0 0 0,0 1 1,1-1-1,-1 0 0,0 0 0,0 0 0,0 0 1,0 0-1,0 0 0,0-1 0,0 1 0,1 0 1,-1 0-1,0 0 0,0-1 0,0 1 0,1-1 1,-1 1-1,0 0 0,0-1 0,1 1 0,-1-1 1,0 0-1,1 1 0,-1-1 0,0-1 0,0 0-329,0 0 0,0 0 0,0-1 0,0 1 0,1 0 0,-1-1 0,1 1-1,-1-1 1,1 1 0,0 0 0,0-5 0,2-14-1661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18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282 471 1476,'27'-2'7518,"48"1"1,-64 2-5844,0 0 0,16 5 1,-18-3-1744,0 0-1,-1 0 1,13 8-1,-12-8-15,-8-3 24,0 0-1,0 1 1,-1-1-1,1 1 1,0-1-1,0 0 1,0 1-1,0-1 1,0 1-1,-1 0 1,1-1-1,1 2 1,-47-23-12532,2-3 7574,17 8 3117</inkml:trace>
  <inkml:trace contextRef="#ctx0" brushRef="#br0" timeOffset="1">53 9 1156,'-5'0'3031,"-1"0"-1,0 0 1,1-1-1,-1 0 1,1 0-1,-1 0 1,-7-3-1,28 8 872,10 5-3269,-13-3-417,0 1-1,-1 1 1,1 0 0,-2 1 0,1 0-1,9 11 1,16 22-1313,-5 3-4959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19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2 556,'9'-1'3889,"-8"1"-3654,0 0 0,0 0-1,0-1 1,-1 1-1,1 0 1,0 0-1,0 0 1,0 0-1,0 0 1,0 1-1,0-1 1,0 0-1,-1 0 1,1 0 0,0 1-1,0-1 1,0 1-1,-1-1 1,1 0-1,0 1 1,0-1-1,-1 1 1,1 0-1,0-1 1,-1 1-1,1 0 1,-1-1 0,1 1-1,0 0 1,-1-1-1,0 1 1,1 0-1,0 1 1,1 2 372,0 1 0,-1-1 1,1 1-1,-1 0 0,0-1 1,0 1-1,-1 0 0,1-1 1,-1 1-1,0 7 0,-1-5-322,0 0 0,-1 1 0,1-1-1,-2 0 1,-5 14 0,0-5-383,0-1 0,-2 0-1,0 0 1,-21 24 0,27-36-250,0 1 1,1-1-1,-1 0 1,-1 0-1,1-1 0,-7 4 1,-7 5-4111,18-11 4402,0 0 0,0 0 0,-1 0 1,1 0-1,0 0 0,0 0 0,0 0 0,0 0 1,0 0-1,0 0 0,0 0 0,0 0 1,-1 1-1,1-1 0,0 0 0,0 0 1,0 0-1,0 0 0,0 0 0,0 0 1,0 0-1,0 1 0,0-1 0,0 0 1,0 0-1,0 0 0,0 0 0,0 0 0,0 0 1,0 0-1,0 1 0,0-1 0,0 0 1,0 0-1,0 0 0,0 0 0,0 0 1,0 0-1,0 1 0,0-1 0,0 0 1,6 3-980,8 0 273,-4-4 738,-1 0 0,1-1 0,-1 0 1,1 0-1,-1-1 0,0 0 0,0-1 1,15-8-1,-9 4 698,28-9 1,-37 15-314,0 1 0,0-1 0,0 1 0,0 0 0,0 1 0,10 0 0,-14 0-144,-1 0 0,1 0-1,0 1 1,-1-1 0,1 0 0,0 1 0,-1 0 0,1-1-1,-1 1 1,1 0 0,-1 0 0,1 0 0,-1 0 0,0 0-1,1 0 1,-1 0 0,0 0 0,0 0 0,0 1-1,0-1 1,0 1 0,0-1 0,0 0 0,0 1 0,-1 0-1,1-1 1,0 4 0,0-2-128,0 1 0,0 0 1,0 0-1,-1 0 0,0 0 0,0 0 0,0-1 0,0 1 1,-1 0-1,1 0 0,-1 0 0,0 0 0,0-1 0,-1 1 1,1 0-1,-1-1 0,0 1 0,1-1 0,-2 0 0,1 1 1,0-1-1,-1 0 0,-3 4 0,-7 4-120,0 0 0,0-1-1,-1-1 1,-20 11 0,-6 5 147,17-10-127,7-4 7,0 0 0,-23 21 0,8-3 12,70-29 677,-30 0-596,0-1 1,14-3-1,6-1-20,-21 4-48,-1 0-13,0 0 0,0 1 0,-1 0 1,1 0-1,11 2 0,-16-2 24,0 1 0,0 0 0,0-1-1,0 1 1,0 0 0,-1 0 0,1 0 0,0 0-1,0 1 1,-1-1 0,1 0 0,-1 1 0,1-1-1,-1 1 1,1-1 0,-1 1 0,0 0 0,0 0-1,0-1 1,0 1 0,0 0 0,0 0 0,0 2-1,4 16 257,-2 0-1,0-1 0,0 1 0,-2 35 0,0-21-95,0 14-31,5 73 31,-3-93-211,1-1 1,9 36 0,-2-44-91,-11-18 92,0-1 0,0 0 0,0 1 0,0-1 0,1 0 0,-1 1 0,0-1 0,0 0 0,0 1 0,1-1 0,-1 0 0,0 0 0,0 1 0,1-1 0,-1 0 0,0 0 0,1 0 0,-1 1 0,0-1 0,1 0 0,-1 0 0,0 0 1,1 0-1,-1 0 0,0 0 0,1 0 0,-1 0 0,0 0 0,1 0 0,-1 0 0,0 0 0,1 0 0,-1 0 0,1 0 0,-1 0 0,0 0 0,1 0 0,-1 0 0,0 0 0,1 0 0,-1-1 0,0 1 0,0 0 0,1 0 0,-1 0 0,0-1 0,0 1 1,1 0-1,-1 0 0,0-1 0,0 1 0,1 0 0,-1-1 0,0 1 0,0 0 0,0-1 0,4-9-1011,-1 0 0,0 0 0,0 0 0,-2-1 1,1 1-1,-1-15 0,3-7-1716,16-176-9101,-14 143 10050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19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1 692,'20'9'15062,"-1"6"-9004,14 22-4933,-32-35-1123,-1-1-1,1 0 0,0 1 1,-1-1-1,1 1 1,0-1-1,-1 1 0,0-1 1,1 1-1,-1 0 0,0-1 1,0 1-1,0-1 0,0 1 1,0 0-1,0-1 0,0 1 1,-1-1-1,1 1 0,-1-1 1,1 1-1,-1-1 1,1 1-1,-1-1 0,0 1 1,0-1-1,0 0 0,0 1 1,-1 1-1,-5 5-10,0 0 1,-1 0-1,-11 10 1,8-9-35,-111 88-1060,89-74 950,1 1-1,1 2 1,-35 38 0,56-52 273,-18 26 1,26-35-53,0 1 0,0-1 1,0 1-1,0 0 0,1 0 0,0 0 1,-1 0-1,1 0 0,1 0 1,-1 0-1,1 0 0,-1 7 0,2-9-45,-1 0-1,0 0 0,1 0 0,0 0 0,-1 0 0,1 0 0,0 0 1,0 0-1,0-1 0,0 1 0,0 0 0,1-1 0,-1 1 0,1-1 1,-1 1-1,1-1 0,-1 0 0,1 0 0,-1 1 0,1-1 0,2 1 1,4 1 60,1 1 0,-1-1 0,15 3 1,4 2 347,-26-8-397,0 1 0,0 0 0,0 0-1,0 0 1,0 0 0,0 0 0,-1 0-1,1 1 1,0-1 0,-1 0-1,1 0 1,0 0 0,0 3 0,5 18 305,0 14-107,2 61 1,-7-69-213,5 152 14,2 42-364,-7-204 39,-1-13-434,-1-12-1184,-11-169-15803,10 142 15979,0-7 93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19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1 301 612,'5'-28'6893,"0"1"5981,-4 27-12632,-1-1-1,1 0 1,-1 1 0,1-1-1,-1 0 1,1 1 0,0-1-1,-1 1 1,1-1 0,0 0-1,-1 1 1,1 0 0,0-1-1,0 1 1,-1-1-1,1 1 1,0 0 0,0 0-1,0-1 1,-1 1 0,1 0-1,1 0 1,24-2 609,-11 2-161,18-4-53,-7 1-474,-1-1 0,46-12-1,34-25-357,-92 34-382,0 0 0,0 0 1,-1-1-1,0-1 0,17-16 0,-26 22-126,0 0 0,0-1-1,-1 1 1,1-1 0,-1 1 0,0-1-1,0 0 1,-1 0 0,1 0 0,1-6 0,-3 8-32,1 0 1,-1-1 0,0 1 0,1-1 0,-1 0 0,0 1 0,0-1-1,-1 1 1,1-1 0,0 1 0,-1-1 0,0 1 0,0 0 0,1-1-1,-1 1 1,0 0 0,-1-1 0,0-1 0,-5-4-1329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21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0 1564,'-12'11'3312,"9"-8"-2133,0-1-1,0 1 1,0-1-1,0 1 1,0 0-1,1 0 1,-1 1-1,1-1 1,0 0-1,0 1 1,-2 4-1,5-5-996,-1 0-1,0 0 1,0 0-1,1 0 1,0 1-1,0-1 1,0 0-1,0 0 1,0 0-1,2 3 1,4 12-38,-4-9-105,-1 1 1,0-1 0,0 13 0,-2-16-23,0-1 1,0 0-1,-1 0 0,0 0 0,0 0 0,0 0 0,-1 0 0,-2 6 1,-1 1-16,-1-1 1,-1 1 0,0-1-1,-1 0 1,-12 14 0,-51 46-133,3-3 18,61-61 117,3-3 9,0 0 0,1 0 0,0 1 0,-4 5 0,7-9-12,0-1-1,0 0 1,0 0 0,0 0 0,0 0-1,0 0 1,0 1 0,0-1-1,0 0 1,0 0 0,0 0 0,0 0-1,0 1 1,0-1 0,0 0-1,0 0 1,0 0 0,0 0 0,0 0-1,0 1 1,1-1 0,-1 0-1,0 0 1,0 0 0,0 0-1,0 0 1,0 0 0,0 1 0,1-1-1,-1 0 1,0 0 0,0 0-1,0 0 1,0 0 0,0 0 0,1 0-1,-1 0 1,10 3 66,11 0 49,80-3 582,-100 0-658,-1 0 0,1 0 0,0 1 0,0-1 0,0 0 0,0 1 0,0-1 1,0 1-1,0-1 0,-1 1 0,1-1 0,0 1 0,0 0 0,-1-1 0,1 1 0,-1 0 0,1-1 1,0 1-1,-1 0 0,1 0 0,-1 0 0,0 0 0,1-1 0,-1 1 0,0 0 0,1 0 1,-1 0-1,0 1 0,5 33 495,-4-26-432,7 110 199,-7-71-294,9 49 0,1-26-888,-16-96-4362,-1-27-1,-1-37-393,5 73 4967,-1-36 237,3 0 0,5-56 1,10 27 6865,-15 79-6073,0 0 0,1 1 0,-1-1 0,1 1 0,-1-1 0,1 1 0,0 0-1,-1-1 1,1 1 0,0-1 0,0 1 0,0 0 0,0 0 0,0 0 0,0 0 0,1-1 0,-1 2 0,0-1 0,0 0 0,1 0 0,-1 0 0,1 0 0,-1 1 0,2-1 0,2 0 147,0 0 0,0 1 1,0 0-1,0 0 0,0 0 1,6 2-1,-2-1-450,16 2 562,-17-2-387,0 1-1,0-2 0,0 1 1,0-1-1,15-2 0,-4-1 286,-1-2-1,36-14 0,-52 19-490,21-8 8,-23 7-13,1 1-1,0 0 0,0 0 1,0 0-1,-1 0 1,1 0-1,0 0 0,0 0 1,0 0-1,0 0 0,-1 0 1,1 0-1,0 0 0,0 0 1,-1 1-1,1-1 0,0 0 1,0 1-1,-1-1 1,1 1-1,0-1 0,-1 1 1,1-1-1,0 1 0,0 0 1,2 6 170,0 0 0,0 0 0,-1 0 0,0 0 0,-1 1 0,0-1 0,1 14 1,0-2-73,16 134 103,5 41-221,-12-118-6,18 91 11,-27-157 4,-1-1-1,0 0 1,1 13-1,-10-29-158,1 0 0,-8-11 0,-51-69-2901,18 21-15,-121-147-10799,95 122 15177,68 85 81,5 5-951,0 1 0,0-1 0,1 0 0,-1 1 0,0-1 0,1 0 0,-1 0-1,0 0 1,1 0 0,-1 0 0,1 0 0,0 0 0,-1 0 0,1 0 0,0 0 0,-1 0-1,1 0 1,0-1 0,16 8 1069,-8-2-1430,1-1 0,0 0 0,-1 0 0,1-1 0,0 0 0,0 0 1,12 0-1,6-2-98,30-2 1,2-1-101,-63 4-74,-1 1 0,1-1 0,0 1 0,0 0 0,1 0 0,-1 0 0,0 0-1,1 1 1,-5 4 0,3-4-12,-84 56-2752,-15 10 1774,104-68 1185,-1-1-1,1 0 0,-1 1 1,1-1-1,0 1 0,-1-1 1,1 0-1,0 1 1,-1-1-1,1 1 0,0-1 1,-1 1-1,1-1 0,0 1 1,0-1-1,0 1 0,0-1 1,-1 1-1,1-1 1,0 1-1,0 0 0,0-1 1,0 1-1,0-1 0,0 1 1,0-1-1,1 1 0,-1-1 1,0 2-1,1-1 49,0 1-1,0-1 1,0 1 0,0-1-1,0 0 1,0 1 0,0-1-1,0 0 1,3 2 0,1 1 170,0-1 1,1 1 0,-1-1 0,11 4-1,0-3-67,0-1 0,1-1-1,-1 0 1,1-1 0,-1 0-1,23-3 1,5 1-144,-43 1-21,-16 2-3062,-67 37-6285,28-12 6898,33-17 2987,1 1 1,0 1-1,-25 19 1,14-4 4106,4 4 3630,26-31-8095,0 1 0,1 0 1,-1 0-1,0 0 0,1 0 0,-1 0 1,1 0-1,-1 0 0,1 0 0,0 0 1,-1 0-1,1 0 0,0 0 0,0 0 1,-1 0-1,1 0 0,0 0 0,0 0 1,0 0-1,0 0 0,1 0 0,-1 0 1,0 2-1,1-1-12,0-1 0,0 0 0,0 1-1,0-1 1,0 0 0,0 1 0,1-1 0,-1 0 0,0 0 0,0 0 0,1 0 0,-1 0 0,3 1-1,3 1 196,-1-1 0,1 0 0,0 0-1,-1 0 1,1 0 0,9 0 0,10-2 98,-1 0 0,1-1 0,27-6 1,76-19-1939,-120 24 376,0-1 0,0 0-1,9-5 1,-8 3-1429,0-1 0,0 0 0,-1 0 0,0-1 0,-1 0-1,1 0 1,-1-1 0,9-12 0,-5 2 458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22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3 96,'-3'0'1092,"0"-1"0,-1 0 0,1 1 0,0-1 0,-1 1 0,1 0 0,-1 0 0,1 1 0,-5 0 0,-72 15 11663,67-10-9857,10-3-1532,8-2-652,26 7-297,39-2-114,3-12-451,-72 7 141,-1-1 0,0 0 0,0 1 0,0-1-1,0 1 1,0-1 0,1 1 0,-1-1 0,0 1 0,0-1-1,0 0 1,0 1 0,0-1 0,-1 1 0,1-1 0,0 1-1,0-1 1,0 1 0,0-1 0,0 0 0,-1 1-1,1-1 1,0 1 0,0-1 0,-1 0 0,1 1 0,0-1-1,0 0 1,-1 1 0,-9 15-51,-129 174-1186,106-145 1420,2 1 0,-33 65 1,63-111-141,1 1 0,0-1 0,-1 1 0,1-1 0,0 1 1,0 0-1,-1-1 0,1 1 0,0-1 0,0 1 0,0-1 1,0 1-1,0 0 0,0-1 0,0 1 0,0-1 1,0 1-1,0 0 0,0-1 0,0 1 0,0-1 0,0 1 1,1-1-1,-1 1 0,0 0 0,0-1 0,1 1 0,0 0 22,0-1 1,0 1-1,0 0 0,0-1 0,0 1 0,-1-1 0,1 0 0,0 1 0,0-1 0,0 0 0,1 0 0,-1 0 0,0 0 0,1 1 0,6-2 174,0 1 0,0-1-1,9-2 1,-14 3-221,15-5-83,1-1 1,-1-1 0,0-1 0,0 0-1,0-1 1,30-22 0,-45 29-210,0 0 0,0 0 1,0 0-1,0-1 0,0 1 1,-1-1-1,1 0 0,1-3 1,-3 5 49,-1 0 0,1 0 0,-1 0 0,0 0 1,1 0-1,-1 0 0,0 0 0,0 0 0,0 0 1,0 0-1,0 0 0,0 0 0,0 0 0,0 0 0,0-1 1,0 1-1,0 0 0,-1 0 0,1 0 0,0 0 1,-1 0-1,1 0 0,-1 0 0,1 0 0,-1 1 0,0-1 1,1 0-1,-1 0 0,0 0 0,0 1 0,-1-2 1,-2-2-1288,-1 0 0,0 0 0,0 0 0,0 1 0,0 0 0,-8-4 0,8 5 676,-1 0 0,1 0-1,0 1 1,-7-2 0,10 3 1082,0 1 0,0-1 1,-1 0-1,1 0 0,0 1 1,0-1-1,0 1 0,-16 8 11702,18-8-11599,0 1 0,-1-1 0,1 1 0,0-1 0,0 0 0,0 1 0,0-1 0,0 1 0,1 2 0,-1 1 32,9 103 742,-2-40-1097,1 88-1015,-14-51-6549,5-91 5548,0 0-1,1 1 1,1-1-1,2 20 1,0-18 3150,11 24 5964,-9-56-3495,0 1-2089,5-8-884,1 0-1,1 1 1,14-21-1,48-58-502,10-14-1088,-69 89-1056,18-40 0,-16 24-1741,-2-1 1,-2 0 0,11-64-1,-16 66 2090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22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63 1220,'1'-21'4694,"-2"18"-3373,1 0 0,-1 0 1,0 0-1,0 1 0,0-1 0,-1 0 0,1 1 1,-1-1-1,1 1 0,-1 0 0,0-1 0,0 1 1,-4-6 4117,12 11-3893,15 8-1771,-13-7 750,5 2-416,-1-2 0,1 1 0,-1-1 0,1-1 0,1-1 0,-1 0 0,14 1 0,3-2-109,0-2-1,32-3 1,-55 2-14,-6 1 10,0 1 0,0 0 0,0-1 0,0 1 0,0 0 0,0-1 0,0 1 0,0 0 0,1 0 0,-1 0 0,0 0 0,0 0 0,0 0 0,0 1 0,2-1 0,-4 1 7,0 1-1,0-1 1,0 0-1,0 0 0,0 0 1,0 0-1,-1 0 1,-1 0-1,-74 68-12,-20 16-236,-146 121-569,229-192 834,-1 1-1,-21 31 0,35-45-18,1-1 1,0 0-1,0 0 0,0 0 0,0 0 1,0 0-1,0 0 0,0 0 0,0 1 1,0-1-1,0 0 0,0 0 0,0 0 1,0 0-1,0 0 0,0 0 0,0 1 1,0-1-1,0 0 0,0 0 0,0 0 1,0 0-1,0 0 0,0 1 0,0-1 1,0 0-1,0 0 0,0 0 0,0 0 1,0 0-1,0 0 0,0 0 0,0 1 1,0-1-1,0 0 0,1 0 0,-1 0 1,0 0-1,0 0 0,0 0 0,0 0 1,0 0-1,0 1 0,9 0 64,10-1 115,-6-2 11,0-1-1,0 0 1,0 0 0,-1-1-1,14-7 1,58-32 580,-56 28-688,56-34 8,-83 49-89,-1 0 0,1 1 0,-1-1 0,0 0 0,1 0 0,-1 0-1,0 0 1,1 0 0,-1 0 0,0 1 0,0-1 0,1 0 0,-1 0 0,0 1 0,0-1 0,1 0 0,-1 0 0,0 1 0,0-1 0,1 0 0,-1 1 0,0-1 0,0 0 0,0 1 0,0-1 0,0 0 0,0 1 0,1-1 0,-1 0 0,0 1 0,0-1 0,0 0 0,0 1 0,2 13 36,26 405 136,-28-395-179,5 285-91,-5-309 79,0 0 1,0 0 0,0 0 0,0 0 0,0 0 0,0 0-1,0 0 1,0 0 0,0 0 0,0 0 0,0 0-1,0 0 1,0 0 0,0 0 0,0 0 0,0 0 0,0 0-1,0 0 1,0 0 0,0 0 0,0 0 0,0 0-1,-1 1 1,1-1 0,0 0 0,0 0 0,0 0 0,0 0-1,0 0 1,0 0 0,0 0 0,0 0 0,0 0 0,0 0-1,0 0 1,0 0 0,0 0 0,0 0 0,0 0-1,0 0 1,0 0 0,0 0 0,0 0 0,0 0 0,0 0-1,-2-6-851,-3-11-830,-6-25-3042,3 15-443,2 0 0,0 0 0,-1-37 0,6 36 2848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23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2088,'20'5'22960,"-2"8"-15199,-10-4-9137,14 18 0,-9-11 3767,-1-1-2321,19 21 55,46 71-1,-68-93-538,-7-12 176,0 1-1,0 0 1,0 0 0,-1-1 0,1 1 0,-1 0-1,0 0 1,1 1 0,-1-1 0,0 4 0,-33-45-27139,24 21 25353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25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38 708,'-22'6'20554,"36"-6"-19641,24-2-779,1-2 0,51-11 0,-16-3-88,-70 16-37,6 0-8,-10 2 9,-18 10 103,8-4-128,0 1 0,0 0 0,-12 11 0,-2 2-115,-176 137-1807,196-154 1906,-26 21-235,1 1 1,-37 41 0,66-65 276,-1 0 1,0 0-1,1 0 1,-1 0-1,1 0 1,0-1-1,-1 1 0,1 0 1,0 0-1,-1 0 1,1 0-1,0 0 1,0 0-1,0 0 1,0 0-1,0 0 1,0 0-1,0 0 0,0 0 1,0 0-1,1 0 1,-1 0-1,0 0 1,1 0-1,-1 0 1,1 1-1,2 3 261,0 0 0,0 0 0,8 7 0,5 10 303,-7-4-412,-2 1-1,0 0 1,-1 0-1,5 29 1,4 79-99,-1-14-463,-22-184-13069,5-16 5914,3 66 6516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53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20 1452,'-3'-10'16727,"3"10"-16606,21 6 2354,-6-1-2076,-11-5-350,-1 1 61,0 0 0,0-1 0,1 0 0,-1 1 0,0-1 0,0 0 0,1 0 0,-1-1 0,0 1 0,0-1 0,1 1 0,-1-1 0,0 0 0,0 0 0,0-1 0,3-1 0,8-2 20,1-3-94,-15 8-34,0 0-1,0 0 1,0 0 0,0 0-1,0 0 1,0 0 0,0 0-1,0 0 1,0 0 0,0 0 0,0 0-1,1 0 1,-1 0 0,0 0-1,0 0 1,0 0 0,0 0 0,0 0-1,0 0 1,0 0 0,0 0-1,0 0 1,0 0 0,0 0 0,0 0-1,1 0 1,-1 0 0,0 0-1,0 0 1,0 0 0,0 0-1,0 0 1,0 0 0,0 0 0,0 0-1,0 0 1,0 0 0,0 0-1,0 1 1,0-1 0,0 0 0,0 0-1,0 0 1,0 0 0,0 0-1,0 0 1,1 0 0,-1 0 0,0 0-1,0 0 1,0 0 0,0 0-1,0 0 1,0 1 0,0-1 0,0 0-1,0 0 1,1 8 50,-1 14-12,0-18-29,0 2-154,-2 107-1139,-2-75-2994,-2-1-4619,0-19 3383,4-12 3431</inkml:trace>
  <inkml:trace contextRef="#ctx0" brushRef="#br0" timeOffset="1">32 284 116,'14'1'16835,"-2"-1"-11835,1 0-3391,-6 0-2691,0 0 0,0 0 1,0-1-1,0 0 0,0 0 0,0-1 0,8-2 0,-5-1-2030,1 0 0,-1-1 0,14-9-1,-6 1 1065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25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1 200 692,'0'-4'874,"0"0"1,1 0-1,-1-1 1,1 1-1,0 0 1,0 0-1,0 0 0,1 1 1,0-1-1,-1 0 1,1 0-1,4-4 1,-2 3 104,0 0 0,1 0 0,0 0 0,-1 1 0,2 0 0,-1 0 0,7-4 0,0 1 369,1 0-1,19-6 1,24-6-1407,137-24 431,-135 32-342,-53 10-19,0 0-1,0 0 1,0 1-1,1-1 1,-1 1 0,0 0-1,0 1 1,0 0-1,0-1 1,10 4-1,-12-3 12,0 1-1,0 0 0,0-1 0,-1 1 0,1 0 0,0 0 1,-1 0-1,0 1 0,1-1 0,-1 0 0,0 1 1,0 0-1,0-1 0,0 1 0,-1 0 0,1 0 0,1 6 1,5 13 15,-2 1 0,0-1 0,5 47 0,-5 71 5,-6-115-94,-2 1 0,0 0 0,-1-1 0,-2 1 1,-12 40-1,15-61-113,0 0 0,0 0 1,0-1-1,-1 1 0,1 0 1,-1-1-1,-1 0 0,1 0 0,0 0 1,-7 6-1,7-8-205,0 0-1,-1 0 1,1 1 0,-1-2 0,1 1 0,-1 0-1,0-1 1,1 0 0,-1 0 0,0 0-1,0 0 1,0-1 0,0 1 0,-5-1 0,1 0-684,-1-1 0,1 0 0,0-1 0,-1 1 0,1-2 0,0 1 0,0-1 0,-10-5 0,2-1-1035,1 0 0,-28-21 0,19 10 744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26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2 103 680,'0'-2'682,"-1"1"-1,1-1 1,0 1-1,-1-1 1,1 1 0,0-1-1,0 0 1,0 1-1,0-1 1,4-5 3980,3 14-3762,-1 5-205,0 1 0,-1 0 0,-1 0 0,0 0 0,4 23 0,3 70-1147,-10-70-1953,-2-23-1461,0-3-4523</inkml:trace>
  <inkml:trace contextRef="#ctx0" brushRef="#br0" timeOffset="1">146 119 360,'17'-56'7418,"2"-6"4795,-19 62-12182,0 0 0,0 0 1,0 1-1,0-1 1,1 0-1,-1 0 1,0 0-1,0 0 1,0 1-1,0-1 1,0 0-1,0 0 0,0 0 1,0 0-1,0 1 1,0-1-1,1 0 1,-1 0-1,0 0 1,0 0-1,0 0 1,0 0-1,0 1 1,1-1-1,-1 0 0,0 0 1,0 0-1,0 0 1,0 0-1,1 0 1,-1 0-1,0 0 1,0 0-1,0 0 1,1 0-1,-1 0 1,0 0-1,0 0 0,0 0 1,0 0-1,1 0 1,-1 0-1,0 0 1,0 0-1,0 0 1,1 0-1,-1 0 1,0 0-1,0-1 1,0 1-1,0 0 0,0 0 1,1 0-1,-1 0 1,0 0-1,0 0 1,0-1-1,0 1 1,0 0-1,0 0 1,0 0-1,1 0 0,-1 0 1,0-1-1,0 1 1,0 0-1,0 0 1,0 0-1,0-1 1,6 16 566,-2 2-315,-1 1 0,0-1 0,0 19 1,0 3-134,7 67-90,6 43-1132,1-52-4478,-13-84 2473,7 23 1,-9-32 2327,0 0-1,0-1 1,0 1-1,0 0 1,0-1-1,1 1 1,0-1-1,-1 0 1,6 5-1,6 0-1734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26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10 596,'-51'26'5953,"2"-1"3212,38-17-4828,11-7-4258,0-1 0,0 0 0,0 0 0,0 0 0,0 0 0,0 1 0,0-1 0,0 0 0,0 0 0,0 0 0,0 1 0,0-1 0,0 0 0,0 0 0,1 0 0,-1 0 0,0 1 0,0-1 0,0 0 0,0 0 0,0 0 0,0 0 0,0 0 0,0 1 0,1-1 0,-1 0 0,0 0 0,0 0 0,0 0 0,0 0 0,0 0 0,1 0 0,-1 1 0,0-1 0,0 0 0,0 0 0,26 5 2364,-24-5-2400,18 1 358,0 0-1,0-1 1,-1-2-1,39-6 1,75-29-449,-109 28 39,27-15-1,-48 22 9,-22 31 9,5-10-2,-1 0 0,0-1 0,-34 29 0,-61 42-20,42-36-8,22-15 17,20-15 5,-54 36 0,76-55-89,10-5 36,14-5 17,-19 6 36,95-28 7,16-6 26,-91 27-29,-1-1-1,0-2 1,23-14-1,-35 20 0,0-1 12,0-1-1,12-9 0,-18 16 91,-1 5 5,-1 7 34,-10 245 247,13-186-574,19 125-1,-22-192-2432,-5-14-790,-5-17-5047,10 22 7026,-1-1 1,1 1-1,0 0 0,-1 0 1,2-1-1,-1 1 0,1-5 1,2-5-221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27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11 652,'29'-11'22078,"-29"12"-21862,10 15 339,-1 1 0,-1 0 0,-1 0 0,10 32-1,-16-47-579,19 55-600,-17-52-164,-1 1 0,1-1-1,0 0 1,6 7 0,-9-11 363,1-1 1,0 1-1,0 0 1,-1 0-1,1 0 0,0-1 1,0 1-1,0-1 1,0 1-1,0 0 1,0-1-1,0 0 0,0 1 1,0-1-1,0 0 1,0 1-1,0-1 1,0 0-1,0 0 0,0 0 1,1 0-1,-1 0 1,0 0-1,0 0 0,0 0 1,0 0-1,0-1 1,0 1-1,1-1 1,1 0-390,0-1 0,0 0 0,0 0 0,0 0 0,0 0 0,-1-1 0,5-4 0,6-8-950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27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341 0 896,'-22'13'21757,"19"-3"-21191,0 8-250,0-1 0,-1 1 0,0-1 0,-2 0-1,0-1 1,-16 32 0,6-22-380,-1 0-1,-1-2 0,-2 0 0,0-1 0,-2-1 1,-42 35-1,62-56-31,-33 22-1164,33-21 808,-1-1 0,0 1 0,0-1 0,1 0-1,-1 0 1,0 0 0,0-1 0,0 1 0,0-1-1,0 1 1,-4-1 0,6 0 178,0 0 0,0-1 1,1 1-1,-1 0 0,0 0 0,1-1 0,-1 1 0,0 0 1,1-1-1,-1 1 0,0-1 0,1 1 0,-1-1 1,1 1-1,-1-1 0,1 1 0,-1-1 0,1 0 1,-1 1-1,1-1 0,-1 0 0,1 1 0,0-1 0,-1 0 1,1 1-1,0-1 0,0 0 0,0 0 0,0 1 1,-1-1-1,1 0 0,0 0 0,0 1 0,1-2 1,-1-3-826,0 1 0,1 0 0,-1-1 0,3-6 1,3-7-956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27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0 952,'3'1'1482,"0"0"-1,0 0 1,-1 0-1,1 1 1,0-1-1,-1 1 1,1-1-1,-1 1 1,3 3 0,18 20 3526,-18-18-4844,1-1 0,11 11-1,2-1-150,-12-9-133,0-1 0,1 1-1,0-1 1,0-1 0,1 1 0,0-2-1,0 1 1,15 5 0,-13-9-2219</inkml:trace>
  <inkml:trace contextRef="#ctx0" brushRef="#br0" timeOffset="1">37 301 1440,'-16'19'4760,"12"-16"-2226,1 0 0,0 0 0,0 1 1,-4 7-1,7-11-2456,0 1 0,0-1 0,0 0 0,1 0 0,-1 1 0,0-1 0,0 0-1,0 0 1,1 1 0,-1-1 0,0 0 0,0 0 0,1 0 0,-1 0 0,0 1 0,1-1 0,-1 0 0,0 0 0,0 0 0,1 0-1,-1 0 1,0 0 0,1 0 0,-1 0 0,0 0 0,1 0 0,-1 0 0,0 0 0,1 0 0,-1 0 0,0 0 0,1 0 0,16 0-3,-14 0 104,25-2-139,1 0 1,0-2-1,-1-2 1,31-9-1,-39 8-524,-8 0-2874,-36 9-13395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28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1128,'-14'17'3544,"-4"7"6619,17-24-9992,1 1 0,1-1 0,-1 1 0,0-1 0,0 1 0,0-1 0,0 1 0,0-1 0,0 0 0,0 1 0,1-1 0,-1 1 0,0-1 0,0 1 0,1-1 0,-1 0 0,0 1 0,0-1 0,1 0-1,-1 1 1,1-1 0,-1 0 0,0 1 0,1-1 0,-1 0 0,1 0 0,-1 0 0,0 1 0,1-1 0,-1 0 0,1 0 0,-1 0 0,1 0 0,0 0 0,23 7-542,-18-5 806,2 0-412,1 0 0,0 0 1,-1-1-1,1 0 1,0-1-1,10 0 0,1-2-21,32-8 1,-45 8 6,-5 2-8,0-1 1,0 1 0,0-1-1,0 1 1,0 0-1,1 0 1,2 0-1,-5 0 1,1 0-1,-1 0 0,0 0 1,0 0-1,1 0 0,-1 0 0,0 0 1,0 1-1,1-1 0,-1 0 0,0 0 1,0 0-1,0 0 0,1 1 0,-1-1 1,0 0-1,0 0 0,0 0 1,0 1-1,1-1 0,-1 0 0,0 0 1,0 1-1,0-1 0,-1 12 73,-4 0-39,0-1 0,0 0 1,-1 0-1,-1 0 0,0-1 0,0 0 0,-13 13 1,-68 60-49,68-66 31,-100 93 820,109-96 416,12-9-266,9-3-211,167-8 2769,120 8-4770,-296-2 1085,-1 0-1,1 0 1,0 0-1,0 0 1,0-1 0,0 1-1,0 0 1,0 0 0,-1 0-1,1-1 1,0 1 0,0 0-1,0-1 1,0 0-1,0 1-87,-1 0-1,0-1 0,0 1 1,1 0-1,-1-1 0,0 1 1,0 0-1,0-1 0,0 1 0,0 0 1,0-1-1,1 1 0,-1 0 1,0-1-1,0 1 0,0 0 1,0-1-1,0 1 0,0 0 0,0-1 1,-1 1-1,1 0 0,0-1 1,0 0-1,-1-2-1775,-1 0-1,0-1 1,0 1 0,0 0 0,-4-4 0,3 3 1090,-13-16-4317,8 8 3539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28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17 1684,'-6'-8'16876,"2"0"-10665,5 10-4848,19 29 902,-8-1-1507,15 59 1,-3-7-2797,-17-67 705,-6-13 480,0 0 0,0-1 0,0 1 1,1 0-1,-1-1 0,0 1 0,1-1 1,2 3-1,-3-4 441,0 1-1,-1-1 0,1 0 1,0 1-1,0-1 1,0 0-1,0 1 1,0-1-1,1 0 1,-1 0-1,0 0 1,0 0-1,0 0 1,0 0-1,0 0 1,0 0-1,0 0 1,0-1-1,0 1 1,0 0-1,0-1 1,0 1-1,0-1 1,0 1-1,0-1 1,-1 1-1,1-1 1,0 1-1,0-1 1,0 0-1,-1 0 0,1 1 1,1-2-1,10-12-2312,2-2 810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28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64 111 1220,'-31'2'7805,"-2"0"4420,62 4-9991,-19-5-2177,-1-1-1,1 0 1,0-1-1,-1 0 1,1 0-1,0-1 1,16-6-1,-4 0-314,41-23 0,-60 29-98,-1 1-1,1-1 1,-1 0-1,1 0 1,-1 0 0,0 0-1,0 0 1,0-1-1,0 1 1,3-5-1,-5 6-110,1 0-1,-1 0 1,1 0 0,-1 0-1,0 0 1,1 0-1,-1 0 1,0 0-1,0 0 1,0 0-1,0 0 1,0 0-1,0 0 1,0 0-1,0 0 1,0 0-1,0-1 1,0 1 0,-1 0-1,1 0 1,0 0-1,-1 0 1,1 0-1,-1 1 1,1-1-1,-1 0 1,0 0-1,1 0 1,-1 0-1,0 0 1,0 1 0,0-2-1,-5-3-1604,1 0 439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29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175 153 1516,'-4'-5'2712,"-1"0"0,1 0 0,-6-11 0,6 10-1063,1 0 1,0-1-1,-4-11 1,6 13-1331,-1 1 0,1-1 0,1 1 1,-1-1-1,1 0 0,-1 1 0,1-1 1,0 0-1,1 1 0,-1-1 0,1 0 1,0 1-1,0-1 0,1 1 0,2-6 1,-4 10-300,0 0 1,0-1-1,0 1 1,0 0 0,0 0-1,0 0 1,0-1 0,0 1-1,0 0 1,0 0 0,0-1-1,0 1 1,0 0 0,1 0-1,-1 0 1,0 0 0,0-1-1,0 1 1,0 0 0,1 0-1,-1 0 1,0 0-1,0-1 1,0 1 0,0 0-1,1 0 1,-1 0 0,0 0-1,0 0 1,1 0 0,-1 0-1,0 0 1,0 0 0,0 0-1,1 0 1,-1 0 0,0 0-1,0 0 1,1 0 0,-1 0-1,0 0 1,0 0-1,0 0 1,1 0 0,-1 0-1,0 0 1,0 0 0,0 0-1,1 1 1,6 13 622,0 26-140,5 63-258,41 298-202,-40-332-51,11 81 21,-24-144-8,0-6-5,0 0 0,0 0 0,-1 0 0,1 0 0,0 0 0,0 0 0,-1 0 0,1 0 0,0 0 0,0 0 0,0 0 0,-1 0 0,1 0 0,0 0 0,0 0 0,-1-1 0,1 1 0,0 0 0,0 0 0,0 0 0,0 0 0,-1 0 0,1-1 0,0 1 0,0 0 0,0 0 0,0 0 0,0-1 0,-1 1 0,1 0 0,0 0 0,0 0 0,0-1 0,0 1 0,0 0 0,-8-10-19,-3-7-171,0 1 0,-1 1 0,0 0 1,-18-15-1,25 26 38,1 0 1,-1 0-1,1 1 1,-1 0-1,0 0 1,0 0 0,-1 1-1,1 0 1,-1 0-1,1 0 1,-1 1-1,1-1 1,-1 1-1,0 1 1,0-1-1,1 1 1,-1 0 0,-9 1-1,-46 13-488,60-15 868,3-3-39,10-12 86,16-16-32,34-31-146,19-20-1841,-65 64-1068,15-25 0,-26 37 1972,11-17-3536,-1-1 1,11-26-1,-19 32 2791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53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0 492,'0'1'437,"1"0"0,-1-1-1,0 1 1,0 0 0,0-1 0,0 1-1,0 0 1,0-1 0,0 1 0,0 0 0,0 0-1,0-1 1,0 1 0,0 0 0,-1 0-1,1 13 2060,3-4-2139,0 0 1,-1 0 0,0 0-1,-1 1 1,0-1-1,-1 11 1,0-18-355,0-1-1,-1 0 1,1 1 0,-1-1-1,0 0 1,0 1-1,0-1 1,0 0 0,0 0-1,0 0 1,-1 0-1,1 0 1,-1 0 0,1 0-1,-3 2 1,-32 25-12,25-21 0,-58 49-65,-15 13 79,82-69 30,0 1-1,0 0 1,1-1-1,-1 1 1,0 0-1,1 0 0,-1 0 1,1 0-1,0 0 1,-1 3-1,1-4 163,1 0 1,-1 0-1,1 0 0,0 0 1,-1 0-1,1 0 0,0 0 0,0 0 1,0 0-1,0 1 0,0-1 1,0 0-1,0 0 0,0 0 1,0 0-1,1 0 0,-1 0 1,0 0-1,1 0 0,-1 0 0,1 0 1,-1 0-1,1 0 0,-1 0 1,2 1-1,-1-1-85,1 0 0,-1-1 0,0 1 0,1 0 0,-1-1 0,0 1 0,1-1 0,-1 1 0,1-1 0,-1 0 1,1 0-1,-1 1 0,1-1 0,-1 0 0,3-1 0,23-3 30,-15 1-101,0 1 0,24-1-1,-34 3-35,-1 0-1,0 0 0,1 0 0,-1 1 0,0-1 0,1 1 1,-1-1-1,0 0 0,1 1 0,-1 0 0,0-1 0,0 1 1,0 0-1,0 0 0,0-1 0,0 1 0,0 0 0,0 0 1,0 0-1,0 0 0,0 1 0,0-1 0,-1 0 0,1 0 1,0 2-1,2 3 37,-1 0 0,0 1 1,2 13-1,0-5-12,6 25-232,-1 0 1,-2 0-1,-2 1 0,-1 0 0,-3 53 0,-1-91-65,-3 26-1476,-3-14-2155,7-23-2639,-1-1 5119,2-22-2130,-2 10 2164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29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42 336,'-1'3'21010,"13"-4"-22099,-2 1 1457,0-1 0,1 0 0,-1 0 0,0-1 0,0 0 0,0-1 0,0 0 0,-1-1 0,17-8 1,-21 10-356,-1 0 1,1 0 0,0 0 0,-1 0-1,1 1 1,0 0 0,9-1 0,-14 2-7,1 0 0,-1 0 0,1 0 1,-1 1-1,0-1 0,1 0 1,-1 0-1,0 1 0,1-1 1,-1 0-1,0 0 0,1 1 1,-1-1-1,0 0 0,1 1 0,-1-1 1,0 1-1,0-1 0,0 0 1,1 1-1,-1-1 0,0 1 1,0-1-1,0 0 0,0 1 1,0-1-1,0 1 0,0-1 0,0 1 1,0 0-1,1 18 228,-1-16-196,8 154 269,-1-47-294,-6-69-13,3 0-1,13 63 1,-14-92-5,1-1 1,1 0-1,0 0 0,0 0 0,1-1 0,1 0 0,0 0 0,10 12 0,4 1 47,48 41-1,-62-59-27,0 0 0,0 0 0,1-1 0,-1 1-1,1-2 1,0 1 0,0-1 0,1 0 0,-1-1 0,0 0 0,17 2-1,-8-3-11,0-1-1,0-1 1,-1 0-1,1-1 1,20-5-1,-26 5-16,12-3 45,-22 5-51,0 0 0,0-1 0,0 1 1,-1 0-1,1-1 0,0 1 0,0-1 0,0 1 1,-1-1-1,1 1 0,0-1 0,0 0 1,-1 1-1,1-1 0,-1 0 0,1 0 1,0 1-1,-1-1 0,1-1 0,-1 1-103,0 0 0,0 0-1,0 0 1,0 0 0,0 0-1,0 1 1,0-1 0,-1 0 0,1 0-1,0 0 1,0 0 0,-1 0-1,1 1 1,-1-1 0,1 0 0,-1-1-1,-12-14-2372,9 11 1409,-75-89-14196,57 66 13041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30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11 376,'0'0'256,"0"-1"0,0 1 0,-1 0 0,1-1 0,0 1 0,0 0 0,0-1 0,0 1 0,0 0 0,0-1 0,1 1 0,2-5 4095,-3 5-4095,0-1 0,1 1 0,-1 0 0,0 0 0,1 0 0,0 0-132,0 0 1,0 0 0,-1 0 0,1 1 0,0-1 0,0 0 0,0 1-1,-1-1 1,1 0 0,0 1 0,0-1 0,-1 1 0,2 1 0,1 0-122,1 2 0,-1-1 1,0 0-1,-1 1 1,4 5-1,-1 2 737,0 1 0,-1 1 0,0-1-1,-1 0 1,-1 1 0,0 0 0,0 22 0,-8 91 1217,-1-72-2452,-18 74 0,-10-10-4419,31-106 3494,0 1 1,-1-1-1,0 0 1,-1-1-1,-1 1 1,0-1-1,-8 10 1,8-14 80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30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3 132,'15'-2'14706,"-13"2"-13787,0 1-267,0 0 0,-1 0 0,1-1 0,0 1-1,-1 0 1,1 1 0,-1-1 0,2 2 0,3 3-916,0 1 0,-1 0 0,5 9 0,1 2 1683,15 17-1175,-19-25-362,0 0 0,1 0 0,0 0 1,0-1-1,1 0 0,10 7 0,-17-14-299,0-1 0,0 0 1,0-1-1,0 1 0,0 0 0,0-1 1,0 1-1,0-1 0,0 1 0,0-1 0,0 0 1,1 0-1,-1 0 0,0 0 0,0 0 1,0-1-1,0 1 0,0 0 0,0-1 1,0 0-1,0 1 0,0-1 0,0 0 0,3-2 1,3-2-1702,1-1 0,-1 0 0,14-13 0,-19 17 1851,20-20-1693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30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4 856,'9'-3'12471,"-6"5"-11910,-2 0 1,1 0 0,0 1 0,0-1 0,-1 1 0,1-1 0,-1 1-1,0-1 1,0 1 0,1 4 0,-1-4-419,0 0-1,-1 1 1,0-1-1,1 0 1,-1 1 0,-1-1-1,1 0 1,-1 6-1,0-5-170,-1 0 0,1 1-1,-1-1 1,0 0 0,0 0-1,0 0 1,0 0 0,-1 0-1,0 0 1,1 0 0,-1-1 0,-1 0-1,-5 6 1,-39 22-2073,4-2-3700,39-25 4184,-1 1 1,1 0 0,-1 0-1,1 0 1,-4 7 0,3-6-6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31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 1388,'15'2'8109,"-4"0"-1854,-10-1-6073,-1-1 1,0 1-1,1-1 1,-1 1-1,0-1 1,0 1-1,1 0 1,-1-1-1,0 1 1,0-1-1,0 1 1,0 0-1,0-1 1,0 1-1,0-1 1,0 1-1,0 0 1,0-1-1,0 1 1,0 0-1,-1-1 1,1 1-1,-2 9-21,-1-1 1,-1 1-1,1-1 0,-1 0 1,-1 0-1,0-1 0,0 1 0,0-1 1,-14 14-1,7-8-1245,-18 14 0,-16 9-5142,34-29 3554,1 0 1,-1-1-1,-14 6 1,11-8 897</inkml:trace>
  <inkml:trace contextRef="#ctx0" brushRef="#br0" timeOffset="1">0 297 628,'1'1'252,"0"-1"1,-1 1-1,1-1 0,0 1 0,0-1 1,0 0-1,0 1 0,-1-1 0,1 0 1,0 1-1,0-1 0,0 0 0,0 0 0,0 0 1,0 0-1,0 0 0,0 0 0,-1 0 1,1 0-1,0-1 0,0 1 0,0 0 1,1-1-1,25-12 1132,-12 5-1211,-14 7-103,1 1-1,0-1 1,0 1-1,0-1 1,-1 1-1,1 0 1,0-1-1,0 1 1,0 0-1,0 0 0,0 0 1,-1 1-1,1-1 1,0 0-1,0 1 1,0-1-1,0 1 1,-1-1-1,1 1 1,0 0-1,-1 0 0,1 0 1,-1 0-1,1 0 1,-1 0-1,1 0 1,-1 1-1,0-1 1,1 1-1,-1-1 0,0 0 1,2 4-1,0 1 548,-1-1-1,1 1 1,-1-1 0,0 1-1,-1 0 1,1 0-1,-1 0 1,1 11-1,1 59 1785,9 91-3212,-9-145-348,1 11-2407,3-13-2154,0-32-1189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31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1 111 1380,'10'-1'15719,"-2"-1"-11489,1 0-3808,13-2-548,-8 3 219,-1-2 1,1 1-1,-1-2 1,0 0 0,0 0-1,0-1 1,-1-1-1,1 0 1,-2-1-1,18-12 1,0 3-408,-23 13 163,0 0 0,-1 0 0,1 0 0,-1-1 1,7-5-1,-27 10-11685,-19 21 4559,20-12 5591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31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0 212,'-10'28'5334,"4"-7"9954,6-21-15193,8 0 1215,6-2-1019,112-15 712,-25 3-2944,-98 14 4009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32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375 1 116,'-17'14'10476,"16"-13"-9276,-1 0-1,1 0 1,-1-1-1,1 1 1,-1 0-1,1-1 1,-1 0-1,-2 1 816,18 14-416,-9-6-1297,-1 0 1,-1 0 0,1 1 0,-2-1-1,1 1 1,-1 0 0,-1-1 0,1 16-1,3 77 1306,-3-22-1017,26 157-1,-23-208 560,-2 0 1,0 57 0,-3-85-1151,0-1 0,0 1 0,0 0 0,-1-1 0,1 1 0,0 0 0,0-1 0,0 1 0,-1 0 0,1-1 0,0 1 0,-1 0 0,1-1 0,0 1 0,-1-1 0,1 1 0,-1-1 0,1 1 0,-1-1 0,1 1 0,-1-1 0,0 1 0,1-1 0,-2 1 0,0 0 0,0 0 0,0-1 0,0 1 0,-1 0 0,1-1 0,0 1 0,-4-1 0,-4 0 0,0 0 0,-15-3 0,-41-9-2336,38 4-2221,-42-16 0,49 16 1290,0-2 0,-28-19 0,35 19 1489,-25-21-1,33 24 261,0 1 1,0-1-1,-7-12 1,0-2-288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33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21 156,'1'0'356,"0"1"0,0-1-1,0 0 1,0 0 0,0 1 0,1-1-1,-1 1 1,0-1 0,0 1 0,0-1 0,-1 1-1,1 0 1,0-1 0,0 1 0,0 0-1,1 1 1,14 23 1977,-12-16-1644,0-1 0,-1 1-1,0 0 1,2 14 0,1 30 1636,-2 79 0,-4-132-2319,0-22-6,7-82-23,-4 86 11,2 0 0,0 1 0,1 0 1,1-1-1,0 2 0,17-27 0,-21 37-6,-2 4 18,0 0-1,0 0 1,0 0-1,0 0 0,1 0 1,-1 1-1,1-1 0,1-1 1,-3 3 2,1-1 0,0 1 0,-1 0 0,1 0 0,-1 0 0,1 0 0,-1 0 0,1 0 1,0 0-1,-1 0 0,1 0 0,-1 0 0,1 0 0,0 0 0,-1 0 0,1 0 0,-1 0 1,1 1-1,-1-1 0,1 0 0,-1 0 0,1 1 0,-1-1 0,1 0 0,-1 1 0,1-1 1,-1 1-1,1-1 0,-1 0 0,0 1 0,1-1 0,-1 1 0,0-1 0,1 1 0,-1 0 1,5 6 23,0 1 0,-1-1 1,0 1-1,-1-1 1,1 1-1,-2 0 1,1 0-1,2 17 0,5 69 3,-10-94-29,7 190 32,-7-186-27,2-6-4,0-8-8,3-32-13,-2 17 20,0 0 0,2 0 0,1 1 0,0 0 0,13-28 0,-9 32 33,1 1-1,17-23 1,-26 39 93,0 1 0,0 0 0,0-1 0,1 1 0,-1 0 0,1 0 0,-1 0 0,1 1 0,-1-1 0,1 1 0,0-1 0,0 1 0,4-1 0,-6 2-98,1-1 0,-1 1 0,1 0-1,-1-1 1,1 1 0,-1 0 0,1 0 0,-1 0 0,1 1 0,-1-1 0,1 0 0,-1 1 0,1-1-1,-1 0 1,1 1 0,-1 0 0,0-1 0,1 1 0,-1 0 0,0 0 0,0 0 0,1 0 0,-1 0-1,0 0 1,0 0 0,0 0 0,0 0 0,0 0 0,1 3 0,1 2 63,0 0 0,0 0 1,-1 1-1,0 0 0,0-1 0,-1 1 1,0 0-1,1 10 0,-2 60 5,-1-38-80,1-31-176,1 57 238,4-24-3964,13-69-12139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33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18 164 1220,'1'5'12585,"2"-6"-12751,-2 2 177,0 1 1,0-1-1,0 0 1,0 0 0,-1 0-1,1 1 1,0-1-1,-1 0 1,1 0 0,0 3-1,0 0 65,18 42 1259,-15-33-1129,1-1 1,0 0-1,12 18 0,-10-19-198,0-1-1,0-1 1,15 14 0,-19-20-10,0 0 0,0-1 0,0 1 0,0-1 0,1 0 1,-1 0-1,1 0 0,-1-1 0,1 1 0,0-1 0,0 0 0,0 0 0,-1 0 1,1-1-1,5 1 0,-7-1 3,0 0 0,1-1 1,-1 1-1,0-1 0,1 1 0,-1-1 1,0 0-1,0 0 0,0 0 0,0 0 1,1-1-1,-2 1 0,1 0 0,0-1 1,0 1-1,0-1 0,-1 0 0,1 0 1,-1 1-1,1-1 0,-1 0 0,0 0 1,0-1-1,0 1 0,0 0 0,0 0 0,1-3 1,1-6 13,0 0 0,0 0 0,-1-1 0,0-13 0,0 1 151,-2-1 0,-1 1 0,-1 0 0,-2 0 0,0 0 0,-7-24 1,9 41 75,0 1 1,0-1-1,-1 1 1,0 0 0,0 0-1,0 0 1,-7-9 0,9 14-216,0-1 1,-1 1 0,1-1-1,-1 1 1,1 0 0,-1 0-1,1 0 1,-1 0 0,0 0 0,1 0-1,-1 0 1,0 0 0,0 1-1,0-1 1,0 1 0,0-1 0,0 1-1,1 0 1,-1-1 0,0 1-1,0 0 1,0 1 0,0-1 0,0 0-1,0 0 1,0 1 0,0-1-1,0 1 1,-3 1 0,-3 2 0,1 0 0,0 1 0,-1-1 0,2 2 0,-1-1 0,0 1 1,1 0-1,0 0 0,-5 8 0,-9 12-1735,-16 29 0,26-39-623,4-1-2062,8-6-2657,2-10 3961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39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46 836,'-2'-2'952,"0"0"-36,0 0-232,2 0-240,0 0-192,0-2-136,0 0-112,0 1-96,0-1-120,0 2-140,0-4-1036,-2 0 544,0 0 12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54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40 1064,'11'-14'5164,"-9"11"-3673,1 0-1,-1 0 0,1 0 1,0 0-1,5-4 1,-7 7-1385,0-1 1,0 1 0,0-1 0,0 1 0,0 0 0,0-1 0,-1 1 0,1 0 0,0 0 0,0 0-1,0-1 1,0 1 0,0 0 0,0 1 0,0-1 0,0 0 0,0 0 0,0 0 0,0 0 0,0 1 0,0-1-1,-1 0 1,1 1 0,0-1 0,0 1 0,0-1 0,0 1 0,-1-1 0,2 2 0,4 3-186,-1 1 0,1 0 0,-1 0 0,0 0 0,-1 1 0,1-1 1,-1 1-1,-1 0 0,6 14 0,-9-20-66,1 0 0,-1 0 0,0-1 0,0 1 1,1 0-1,-1 0 0,0 0 0,0 0 0,0 0 0,0-1 0,0 1 1,0 0-1,0 0 0,-1 0 0,1 0 0,0-1 0,0 1 0,-1 0 0,1 0 1,0 0-1,-1-1 0,1 1 0,-1 0 0,1-1 0,-1 1 0,1 0 0,-1-1 1,1 1-1,-1 0 0,0-1 0,1 1 0,-2 0 0,-3 1-226,1 1-1,-1-1 0,0 0 1,-7 2-1,-2 0-408,-7 4-223,15-6 896,0-1-1,0 2 1,-8 4 0,12-6 274,0 0-1,1 0 1,-1 0 0,0 0-1,0 1 1,1-1-1,-3 3 1,4-4-89,0 0 0,0 1 1,0-1-1,0 0 0,0 0 0,0 0 0,0 1 0,-1-1 1,1 0-1,0 0 0,0 1 0,0-1 0,0 0 1,0 0-1,0 1 0,0-1 0,0 0 0,0 0 0,1 1 1,-1-1-1,0 0 0,0 0 0,0 1 0,0-1 1,0 1-1,11 5 2253,-4-3-1654,0-1-1,0 0 1,0-1 0,1 1-1,-1-1 1,9 0-1,-3-2-312,0 1 0,25-6-1,-8-1-445,-1-1-1,33-15 0,-51 20-87,-11 2 164,0 1 0,0 0 0,1 0 0,-1 0 1,0 0-1,0 0 0,0 0 0,0 0 0,0 0 0,0 0 0,0 0 1,0 0-1,0 0 0,0 0 0,0 0 0,0 0 0,0 0 0,0 1 1,0-1-1,1 0 0,-1 0 0,0 0 0,0 0 0,0 0 1,0 0-1,0 0 0,0 0 0,0 0 0,0 0 0,0 0 0,0 0 1,0 0-1,0 0 0,0 0 0,0 0 0,0 0 0,0 0 0,0 0 1,0 0-1,0 0 0,0 1 0,0-1 0,0 0 0,0 0 1,0 0-1,0 0 0,0 0 0,0 0 0,0 0 0,0 0 0,0 0 1,0 0-1,0 0 0,0 0 0,0 0 0,0 0 0,0 0 0,0 1 1,0-1-1,0 0 0,0 0 0,0 0 0,-13 13-837,7-7 637,-42 38-2218,-16 17-569,56-52 2844,0-1 0,1 1 0,1 1-1,0-1 1,-8 17 0,13-25 279,1 1 0,-1-1 0,0 1 1,1-1-1,-1 1 0,1 0 0,0-1 1,0 1-1,0 0 0,-1-1 0,1 1 1,1 0-1,-1-1 0,0 1 0,0 0 0,1-1 1,-1 1-1,1-1 0,-1 1 0,1-1 1,0 1-1,1 2 0,-1-3 40,0 0 0,0 0 0,0 0 0,0 0 0,1 0 0,-1 0 0,0-1 0,0 1 0,1 0 0,-1-1 0,1 1 0,-1-1 0,1 1 0,-1-1 0,1 0 0,-1 1 0,1-1 0,-1 0 0,1 0 0,-1 0 0,1 0 0,-1 0 0,1-1-1,2 0 1,31-10 360,-33 11-631,1-2 0,-1 1 1,0 0-1,1 0 0,-1-1 0,0 1 0,0-1 0,0 0 0,0 0 0,-1 1 1,4-5-1,-5 5-178,1 0 0,-1 0 1,1 0-1,-1-1 0,0 1 0,1 0 1,-1 0-1,0 0 0,0 0 0,0 0 1,0-1-1,0 1 0,0 0 1,0 0-1,0 0 0,0 0 0,-1 0 1,1-1-1,0 1 0,-1 0 0,1 0 1,-1 0-1,1 0 0,-1 0 1,0 0-1,1 0 0,-1 0 0,0 1 1,0-1-1,1 0 0,-1 0 0,0 0 1,0 1-1,0-1 0,0 1 0,-2-2 1,-3-2-1444,-1 1-1,0-1 1,-14-4 0,20 8 1637,-13-5-1226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34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0 201 152,'31'3'8555,"-27"-2"-8461,-1 0-1,1 0 1,-1 1-1,0-1 1,1 1 0,-1 0-1,0 0 1,0 0-1,0 0 1,-1 0 0,1 1-1,0-1 1,-1 1-1,0 0 1,1 0 0,2 5-1,8 14 720,-1 1-1,16 42 1,3 7 95,-24-56-595,10 18 319,-16-32-555,0 0-1,0 0 1,1 0 0,-1-1-1,0 1 1,1-1-1,-1 1 1,1-1 0,0 1-1,-1-1 1,1 0-1,0 0 1,0 0 0,3 1-1,-4-2 30,1 0 0,-1 1 0,1-1 0,-1 0 0,1-1 0,-1 1 0,1 0 0,-1 0 0,1-1 0,-1 1 0,1-1 0,-1 1 0,1-1 0,-1 1 0,0-1 0,1 0 0,-1 0 0,0 0 0,1 0 0,-1 0 0,0 0 0,0 0 0,0 0 0,0 0 0,1-3 0,4-3 255,-1-1 0,-1 0-1,5-9 1,-6 11-256,7-17 209,0 0-1,9-37 1,7-52-110,-20 81-170,-2 13-30,0 0 0,-2 0 1,0 0-1,-1-1 0,-1 1 0,-3-24 0,3 40-110,0 0 0,-1 0 1,1 1-1,-1-1 0,0 0 0,0 1 0,1-1 1,-1 1-1,0-1 0,0 1 0,-1-1 0,1 1 1,0-1-1,0 1 0,-1 0 0,1 0 0,0 0 1,-1 0-1,0 0 0,1 0 0,-1 0 0,1 0 1,-1 1-1,0-1 0,0 0 0,1 1 0,-1 0 1,-3-1-1,3 1-484,0 0 1,-1 0-1,1 0 0,0 0 1,0 0-1,0 1 0,0-1 1,-1 1-1,1-1 0,-3 2 1,3-1-125,1 0 0,-1 0 1,0 0-1,1 0 0,-1 0 1,1 1-1,0-1 0,-1 0 1,1 1-1,0-1 0,0 1 1,0-1-1,-1 3 0,-1 0-970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35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1 588,'-6'8'12729,"-8"-8"-7332,6 1-5285,0-1 0,1 2 0,-1-1 0,0 1 0,1 0 0,0 1 0,-1-1 0,1 2 0,0-1-1,0 1 1,1 0 0,-1 0 0,1 1 0,0 0 0,0 0 0,1 0 0,-1 1 0,1 0 0,0 0-1,1 0 1,-6 9 0,5-7-116,1 0 0,-1 1-1,1 0 1,1-1 0,0 1-1,0 0 1,1 1 0,0-1-1,0 0 1,1 1 0,0-1 0,1 1-1,0-1 1,0 1 0,1-1-1,1 1 1,2 10 0,-1-11 13,1 0 0,-1 0 0,2 0 1,-1 0-1,1-1 0,1 1 1,0-1-1,0-1 0,0 1 0,1-1 1,0 0-1,12 9 0,-14-13-100,0 1-1,1-1 1,-1 0-1,1 0 1,0-1 0,0 1-1,0-1 1,0-1-1,0 1 1,1-1-1,-1 0 1,0 0-1,1-1 1,-1 0-1,0 0 1,1-1-1,-1 1 1,0-1-1,1-1 1,7-2-1,-6 1-1076,1-1-1,-1 0 0,0-1 0,-1 0 0,1 0 1,-1 0-1,0-1 0,0 0 0,-1-1 0,1 0 0,-2 0 1,1 0-1,8-13 0,-4-1-738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35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 1168,'-5'-4'9380,"6"4"-9259,1 1-1,-1-1 0,0 1 1,1-1-1,-1 1 0,1 0 1,-1 0-1,0-1 0,1 1 1,-1 0-1,0 0 0,0 0 1,0 0-1,0 1 0,0-1 1,0 0-1,0 0 0,0 1 1,0-1-1,-1 0 0,1 1 1,0-1-1,0 3 1,2 3 890,-1 0 1,0 0-1,3 12 1,0 13-476,1 0 1,1-1-1,2 0 1,21 47-1,-26-70-529,1 0 0,0-1 0,0 1 0,1-1 1,0 0-1,0-1 0,1 1 0,0-1 0,0-1 0,0 1 0,10 5 0,-10-8-314,0 1 0,0-1 0,-1-1 0,2 1 0,-1-1 0,8 1 0,-9-2-547,-1-1-1,1 1 1,-1-1-1,1 0 1,0-1 0,-1 1-1,1-1 1,8-3 0,-9 3-42,0-1 1,1 1-1,-1-1 0,-1-1 1,1 1-1,0-1 1,-1 1-1,5-5 1,0-2-577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36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0 720,'-7'6'7602,"6"-5"-7179,1 0-1,4 8 2099,2 3-2409,-4-6 322,0 0-1,0 0 1,-1 0-1,0 0 1,0 0-1,-1 1 1,0-1-1,0 0 1,0 0-1,0 0 1,-3 8-1,-2 9 1149,-13 36-1,11-38-1574,-3 6-195,-1 1 1,-1-1-1,-21 33 1,21-41-2184,-2 0 0,-23 26 0,-10 12-7764,41-51 8709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36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0 596,'2'3'852,"0"-1"1,-1 0-1,1 1 0,0-1 1,-1 1-1,2 3 0,4 8 4142,-5-10-4803,0-1 0,-1 1 0,0 0 0,1 0 0,-2-1-1,1 1 1,0 0 0,-1 0 0,1 0 0,-1 0 0,-1 7 0,0-8-213,0 1 0,0-1 0,0 1 0,0-1 0,-1 0 0,1 0 0,-1 0 0,0 0 0,0 0 0,0 0 0,-1 0 0,-4 4 0,-3 2-1429,-22 15-1,29-22 1018,-1 0-359,0 1 0,-1-1 0,1 0 1,-1 0-1,0 0 0,1-1 0,-1 0 0,0 0 0,-9 1 0,3-2-822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37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256 81 1120,'-1'0'480,"-1"0"-1,1-1 1,-1 1-1,1 0 0,0-1 1,-1 1-1,1-1 1,0 1-1,0-1 1,-1 0-1,1 1 1,0-1-1,0 0 1,0 0-1,-1-1 1,-16-19 3051,6 7-1235,3 4-800,6 7-963,1 0 0,-1 0-1,0 0 1,0 1-1,0-1 1,-6-2-1,7 4-473,1 1-1,-1-1 1,1 1-1,-1-1 1,1 1-1,-1 0 1,1 0-1,-1 0 1,1 0-1,-1 0 1,1 0-1,-1 0 1,0 0-1,1 1 1,-1-1 0,1 1-1,-1-1 1,1 1-1,0 0 1,-1-1-1,-1 2 1,-5 3-32,0 1 0,0-1 1,1 1-1,0 0 0,0 1 1,1 0-1,0 0 0,-9 12 1,8-7-25,0 0 1,0 1-1,1 0 1,1 0 0,-5 15-1,4-1-17,0-1 1,2 1-1,1 0 0,1 0 0,3 40 0,-1-51 9,2-1-1,4 19 1,-5-29-3,0 0 0,1 0 0,-1 0 0,1 0 0,0 0 0,1-1 0,-1 1 0,1-1 0,0 0 0,6 7 0,-8-10 6,0 0 0,1 1-1,-1-1 1,1 0 0,0 0-1,-1 0 1,1 0 0,0-1-1,-1 1 1,1 0 0,0-1-1,0 1 1,0-1 0,0 1-1,0-1 1,0 0 0,2 0-1,0 0 6,0-1-1,0 0 0,-1 1 0,1-1 1,0-1-1,0 1 0,-1 0 0,5-3 0,3-3 8,0 1 0,-1-2-1,0 0 1,11-10-1,-3 1-3,-1 0 0,-1-2 1,-1 0-1,24-38 0,-32 46-3,-1-2 0,0 1 0,-1-1 1,-1 0-1,1 0 0,-2 0 0,0-1 1,-1 1-1,0-1 0,-1-14 0,0 22 17,-1-1 1,0 1-1,-1-1 0,1 1 0,-1-1 1,-1 1-1,1 0 0,-1-1 0,0 1 0,-1 0 1,1 0-1,-5-6 0,7 11-7,0 1 0,-1-1-1,1 1 1,-1-1 0,1 1 0,0-1 0,-1 1-1,1-1 1,-1 1 0,0 0 0,1-1 0,-1 1-1,1 0 1,-1-1 0,0 1 0,0 0-11,1 0 1,0 0 0,-1 0-1,1 0 1,-1 1 0,1-1-1,0 0 1,-1 0 0,1 1-1,0-1 1,-1 0 0,1 0-1,0 1 1,0-1-1,-1 0 1,1 1 0,0-1-1,0 0 1,-1 1 0,1-1-1,0 0 1,0 1 0,0-1-1,0 1 1,0-1-1,-1 0 1,1 1 0,0-1-1,0 1 1,-7 27 15,1-1-1,-5 54 1,10-64-17,1 0 0,0-1 0,1 1-1,1 0 1,1-1 0,6 22 0,-7-31-2,1 0-1,0 1 0,0-1 0,1-1 0,0 1 1,0-1-1,1 1 0,0-1 0,0 0 0,7 6 1,-10-10 0,1 0 1,-1 0-1,1 0 1,0 0-1,0 0 1,0-1 0,0 1-1,0-1 1,0 0-1,0 0 1,1 0 0,-1 0-1,0 0 1,1-1-1,-1 1 1,0-1-1,1 0 1,-1 0 0,0-1-1,1 1 1,-1-1-1,0 1 1,1-1 0,-1 0-1,6-3 1,-3 1 3,0 0 0,1-1 0,-1 0 0,-1-1 0,1 1 0,-1-1 0,0 0 0,0 0 0,0-1 0,-1 1 0,1-1 0,-2 0 0,1 0 0,0-1 0,-1 1 0,3-11 0,-2 6-3,-1-1 0,-1 1 0,0-1 0,0 1 0,-1-1 0,-1 0 0,0 1 0,0-1 0,-3-16 0,0 9 12,1 0 0,0-22 0,11 64 404,3 16-92,0-2-157,28 63-1,-35-90-152,0 0 0,1-1 0,0 0 0,0 0 0,1-1-1,0 0 1,0 0 0,1 0 0,0-1 0,1 0 0,10 6-1,-13-10-6,0 0-1,1 0 0,-1-1 1,1 0-1,-1 0 0,1-1 0,-1 0 1,1 0-1,0 0 0,0-1 0,0 0 1,-1-1-1,12-1 0,-13 1-164,1 0-1,-1 0 0,0-1 1,0 1-1,0-1 1,0-1-1,0 1 0,0-1 1,0 0-1,-1 0 1,1 0-1,-1 0 1,0-1-1,0 0 0,-1 0 1,1 0-1,4-7 1,-6 8-356,-1 0 0,0 1 0,0-1 0,0 0 1,0 0-1,-1 0 0,1 0 0,-1 0 1,0 0-1,1 0 0,-2 0 0,1-1 0,-1-3 1,1 5 53,0 0 0,-1 0 0,1 0 0,-1 0 0,0 0 0,0 0 0,1 0 0,-1 0 1,0 0-1,-1 0 0,1 0 0,0 1 0,0-1 0,-1 1 0,1-1 0,-1 1 0,0-1 0,1 1 0,-1 0 1,-2-2-1,-6-1-1098,-1-2 220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1:37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0 368,'7'13'14103,"-6"-11"-13096,-1 12 2717,0-12-4082,-1 22 1392,-1-1-1,-9 44 1,-18 44-1274,29-111 242,-5 16-834,0 1 0,-2-1 0,0-1-1,-1 0 1,-11 17 0,15-25-216,-1 0 0,0-1 0,-1 0 0,1 1 0,-1-2 0,0 1 0,-1-1 0,1 0 0,-1 0 0,0-1 0,-1 0 0,-12 6 0,-2-4-982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2:10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12 161 436,'-12'15'10970,"14"-16"-10883,-1 0 0,1 1 1,-1-1-1,1 1 1,0-1-1,-1 1 0,1 0 1,15 8 11650,-14-2-10784,1-3-205,0 1-1,0 0 1,0-1 0,1 0 0,0 0-1,8 4 1,-9-6-462,1 1 1,0-1-1,0 0 1,0 0-1,0 0 0,1 0 1,-1-1-1,10-1 0,-5 1-144,-9 0-143,0 1 0,4 6 0,7 1 0,-10-7 0,0-1 0,12 6 0,53 18 0,-9-6 0,-53-15 0,1-1 0,-1 0 0,1 0 0,0-1 0,8 2 0,-3-1 0,17 7 0,-23-7 0,0-1 0,0 1 0,0-1 0,0 0 0,1 0 0,6 1 0,5-2 0,1-1 0,-1 0 0,0-2 0,23-4 0,-28 4 0,1 1 0,0 1 0,24 0 0,-34 1 0,13 1 0,0 1 0,18 4 0,3 0 0,-5-1 0,-15-2 0,29 1 0,-34-3 0,1 0 0,-1 1 0,0 0 0,0 1 0,15 6 0,15 3 0,-32-10 0,1-1 0,0 0 0,0-1 0,0 0 0,15-3 0,18 0 0,-14 3 0,112-3 0,-44 1 0,-51 3 0,-10 1 0,-28-1 0,1 0 0,-1-1 0,1 0 0,0 0 0,15-4 0,-1 0 0,0 0 0,0 2 0,0 1 0,1 1 0,42 5 0,-39-3 0,34-3 0,-37 0 0,48 5 0,-51-2 0,32-2 0,-34 0 0,13 1 0,-7-1 0,53-5 0,-29-4 0,-20 3 0,33-2 0,-31 6 0,1 1 0,-1 2 0,0 1 0,34 7 0,-33-3 0,1-2 0,0-1 0,0-1 0,0-2 0,35-5 0,72-13 0,138-11 0,-201 25 0,116-23 0,-133 18 0,108-2 0,-97 9 0,35-5 0,103-3 0,60 8 0,5-6 0,-42-4 0,204-23 0,-99 31 0,-144-2 0,119 4 0,13 10 0,-302-8 0,170-13 0,-49 1 0,-74 7 0,25-2 0,97 16 0,-1-1 0,12-19 0,-60 1 0,-138 10 0,34-2 0,0 2 0,40 5 0,44 6 0,243-8 0,-177-3 0,9 0 0,-130-2 0,35-3 0,164-3 0,-86 6 0,326-37 0,-246 33 0,-176 6 0,83 6 0,-2 1 0,-98-4 0,-48-1 0,1-1 0,-1-1 0,1-1 0,24-4 0,34-7 0,112-3 0,-190 15 0,201 5 0,-54 0 0,16-19 0,-158 13 0,0 1 0,39-3 0,-44 2 0,-1 0 0,9 1 0,4-1 0,-1 0 0,21-5 0,-20 3 0,0 0 0,21 0 0,-16-1 0,-21 5 0,1 0 0,1-1 0,-1 0 0,1 1 0,-1-1 0,1 0 0,-1 0 0,1 0 0,-1 0 0,1 0 0,-1 0 0,1 0 0,-1 0 0,1 0 0,-1 0 0,1 0 0,-1 0 0,1 0 0,-1-1 0,1 1 0,-1 0 0,1 0 0,0 0 0,-1-1 0,1 1 0,-1-1 0,-41-10-3021,-58-3-13776,68 10 13502,6 1-520,-42 1 0,15 6 1903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2:25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1 568,'1'8'2542,"-4"3"6523,0 3 1337,6-4-9370,4 0-785,0-1 0,12 13 0,-11-14-240,-1 1 0,10 14 0,-16-21-2,0 0 0,0 0 1,0 0-1,-1 1 0,1-1 1,-1 0-1,1 0 0,-1 1 1,0-1-1,1 0 0,-1 1 0,-1-1 1,1 0-1,0 1 0,0-1 1,-1 0-1,1 0 0,-1 1 0,0-1 1,0 0-1,0 0 0,0 0 1,0 0-1,0 0 0,-1 0 1,1 0-1,0 0 0,-1-1 0,-2 3 1,-4 4-26,0-1 0,-1 0 0,1 0 0,-18 9 0,-26 15 233,-77 60-1,115-81 116,10-7-78,0 0 0,-1 0 0,1 0 0,1 1 0,-1-1 0,-6 9 0,11-12-84,1 1 0,0-1 0,-1 0 0,1 1 0,0-1-1,-1 0 1,1 0 0,0 0 0,-1 0 0,1-1 0,1 1 0,2-1 133,2 1-150,1 0 0,-1 1-1,0 0 1,1 0 0,-1 0 0,11 4-1,-15-3-108,1-1-1,-1 1 1,0 0 0,0 0-1,0 0 1,0 0-1,-1 0 1,1 1-1,0-1 1,-1 1 0,0 0-1,0 0 1,0 0-1,0 0 1,2 5-1,4 7 65,-2 2-1,0-1 1,-1 1-1,4 29 1,4 70-72,-6 44-932,-5-144-111,-2-15 964,0-1 0,0 0 1,0 0-1,0 0 1,0 0-1,0 0 0,0 0 1,0 0-1,0 1 1,0-1-1,0 0 0,0 0 1,0 0-1,1 0 0,-1 0 1,0 0-1,0 0 1,0 0-1,0 0 0,0 0 1,0 0-1,0 1 1,0-1-1,1 0 0,-1 0 1,0 0-1,0 0 1,0 0-1,0 0 0,0 0 1,0 0-1,1 0 1,-1 0-1,0 0 0,0 0 1,0 0-1,0 0 1,0 0-1,0 0 0,0 0 1,1 0-1,-1-1 1,0 1-1,0 0 0,0 0 1,0 0-1,0 0 1,0 0-1,1 0 0,0-2-333,0 0 0,0 1 0,0-1-1,0 0 1,0 0 0,0 0 0,-1 0-1,1 0 1,-1 0 0,1-3 0,8-31-6795,17-46 1,-8 27 2570,-5 14 2276,1-4 614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2:26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14 164,'18'-12'19206,"-17"12"-18932,0-1-1,0 1 1,-1 0-1,1 0 1,0 0-1,0 0 1,-1 0-1,1-1 0,0 1 1,0 0-1,0 1 1,-1-1-1,1 0 1,0 0-1,0 0 1,-1 0-1,1 1 0,0-1 1,0 0-1,-1 1 1,1-1-1,0 0 1,0 2-1,16 9 521,-15-9-765,0 0 0,0 0-1,-1 0 1,1 1 0,-1-1 0,0 0 0,1 1-1,-1-1 1,0 0 0,-1 1 0,1-1 0,0 1-1,-1 0 1,1-1 0,-1 1 0,0-1 0,0 1-1,0 0 1,0-1 0,0 1 0,-1-1 0,1 1-1,-1 0 1,0-1 0,1 1 0,-1-1 0,0 1-1,-1-1 1,1 0 0,-2 3 0,-5 7-293,0-1-1,0 0 1,-2 0 0,-13 13 0,21-22 175,-29 26-1505,-40 28-1,-1 1-101,42-32 1467,-22 20 1076,46-39-452,-1 1 0,2 0 0,-1 0 0,1 0 0,-7 12 0,12-18-339,-1 0 0,0 1 0,1-1 0,-1 0 0,1 0 0,-1 1 0,1-1 0,0 0 0,-1 1 0,1-1 0,0 0 0,0 1 0,0-1 0,0 0 0,0 1 0,0-1 0,1 0 0,-1 1 0,0-1 0,1 0 0,-1 0 0,0 1 0,1-1 0,0 0 0,-1 0 0,1 0 0,0 0 1,0 0-1,-1 1 0,2 0 0,3 1 182,-1 0 0,1 0 0,0 0 0,0 0 0,0-1 1,6 3-1,-6-3-66,1 0 1,-1 1-1,0-1 1,6 5-1,-5-1-144,-1 0 0,1 0 0,-1 0-1,0 0 1,0 1 0,-1 0 0,0 0 0,0 0-1,-1 1 1,0-1 0,5 15 0,-2 6-31,-1 0 0,2 31 0,-4-30 18,2 17-5,8 57 74,-10-85 141,2 0-1,0 0 1,11 26-1,-16-43-207,0 0-1,1 0 1,-1 0 0,1 0-1,-1 0 1,1-1-1,-1 1 1,1 0-1,-1 0 1,1-1-1,0 1 1,-1 0-1,1-1 1,0 1 0,0-1-1,0 1 1,-1-1-1,1 1 1,0-1-1,0 0 1,0 1-1,0-1 1,1 0-1,-1 0 9,0 0-1,1 0 1,-1 0-1,0 0 1,1 0-1,-1-1 0,0 1 1,1-1-1,-1 1 1,0-1-1,0 1 1,1-1-1,-1 0 0,1-1 1,2-1 2,1-1 1,-1 0-1,-1 0 1,1 0-1,0 0 1,5-10-1,-4 4-305,0-1-1,0 0 1,-1 0-1,0 0 1,-1 0-1,2-13 1,-3 10-959,-1 0-1,0 0 1,-1 0 0,-2-22-1,-2 13-1559,-1 1-1,-1-1 1,0 1-1,-2 0 0,-1 1 1,-12-24-1,8 21 790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54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 1364,'-5'14'14255,"6"-7"-11946,5 10-1984,-1 0 0,0 0-1,-2 1 1,0-1-1,-1 1 1,0 0 0,-2 25-1,-2-17-536,-1-1 0,0 1-1,-2 0 1,-13 37 0,11-44-1597,-13 26 0,-3-5-5552,23-40 7149,-1 1-33,1-1 0,0 1 0,-1 0 1,1-1-1,0 1 0,-1 0 0,1-1 1,-1 1-1,1-1 0,-1 1 0,0-1 0,1 1 1,-1-1-1,1 1 0,-1-1 0,0 1 1,1-1-1,-1 0 0,0 0 0,1 1 1,-1-1-1,0 0 0,0 0 0,1 0 1,-2 0-1,-3-3-1272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2:26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0 287 764,'13'19'21426,"-3"-18"-18496,0-1-1705,0-1 1,0 0 0,0-1 0,18-5-1,-13 2-631,-1 0 0,24-14 0,-18 7-792,-1 0-1,0-2 0,-1 0 1,20-20-1,-34 29-394,1 0 0,-1 0 0,0 0 0,0 0 0,-1-1 0,1 0 0,-1 0 0,0 1 1,3-11-1,-5 12-276,-1 1 1,1-1 0,0 0 0,-1 1 0,0-1 0,0 0 0,0 1-1,0-1 1,-1 0 0,1 1 0,-1-1 0,0 0 0,0 1 0,0-1-1,-1 1 1,1-1 0,-5-5 0,-17-26-7264,13 25 6399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2:27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25 224,'-23'-13'6842,"19"11"-4193,-1 0 0,1 0 0,-1 0 0,0 1 0,1 0-1,-9-1 1,13 2-2572,0 0-1,0 0 1,-1 0-1,1 1 1,0-1-1,0 0 1,0 0-1,-1 0 0,1 0 1,0 0-1,0 0 1,0 0-1,0 1 1,-1-1-1,1 0 1,0 0-1,0 0 0,0 0 1,0 0-1,0 1 1,0-1-1,-1 0 1,1 0-1,0 0 1,0 1-1,0-1 1,0 0-1,0 0 0,0 0 1,0 1-1,0-1 1,0 0-1,0 0 1,0 0-1,0 1 1,0-1-1,0 0 1,0 0-1,0 1 0,0-1 1,0 0-1,0 0 1,0 0-1,1 0 1,-1 1-1,5 13 395,-3-10 38,21 68 552,14 85-1,-13-51-519,-14-64-541,3 0 0,2 0 0,25 50 0,-27-66 0,2 0 0,1-2 0,1 0 0,1 0 0,39 38 0,-42-48 0,1-1 0,0 0 0,1-1 0,25 13 0,-31-19 0,0-1 0,0 0 0,0-1 0,0-1 0,1 0 0,0 0 0,-1-1 0,25 1 0,-36-3-7,0 0 0,0 0 0,0 0 0,0 0 0,1 0 0,-1 0 0,0 0 0,0 0 0,0 0 0,0 0 0,1 0 0,-1 0 0,0 0 0,0 0 0,0 0 0,0 0 0,1 0 0,-1 0 0,0 0 0,0 0 0,0 0 0,0 0 0,1 0 0,-1 0 0,0 0 0,0 0 0,0 0 0,0 0 1,0-1-1,1 1 0,-1 0 0,0 0 0,0 0 0,0 0 0,0 0 0,0 0 0,0-1 0,0 1 0,0 0 0,0 0 0,1 0 0,-1 0 0,0-1 0,0 1 0,0 0 0,0 0 0,0 0 0,0 0 0,0-1 0,0 1 0,0 0 0,0 0 0,-9-9-904,-15-7-1334,-11 0-5112,0 1 1,-55-14-1,39 13 2568,19 6 2767</inkml:trace>
  <inkml:trace contextRef="#ctx0" brushRef="#br0" timeOffset="1">28 735 1808,'-10'13'5206,"-8"12"12036,19-24-16971,-1 0 0,0-1 1,1 1-1,-1 0 0,1 0 0,-1-1 1,1 1-1,-1 0 0,1-1 1,-1 1-1,1-1 0,-1 1 1,1-1-1,0 1 0,0-1 1,-1 1-1,1-1 0,1 1 1,17 8 441,-15-7-241,41 19 679,67 29-3357,-110-49 1668,0 0-1,0-1 1,0 1-1,0-1 0,0 1 1,0-1-1,0 0 1,0 0-1,0 0 1,1 0-1,-1 0 0,0 0 1,0-1-1,0 1 1,0-1-1,0 0 0,0 1 1,0-1-1,0 0 1,0 0-1,0 0 1,0 0-1,-1-1 0,4-1 1,1-4-1708,0 1 0,-1-1 1,0 0-1,8-14 0,-8 14 1632,12-21-2292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2:27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1 1012,'13'11'10918,"2"-1"-4293,18 8-2126,-24-14-4528,0 0 0,-1 1 0,1 0 0,-1 1 0,10 9-1,-18-15 42,1 1-1,-1-1 0,0 1 0,1-1 1,-1 1-1,0-1 0,0 1 0,0 0 0,0-1 1,1 1-1,-1-1 0,0 1 0,0 0 0,0-1 1,0 1-1,0-1 0,-1 1 0,1 0 1,0-1-1,0 1 0,0-1 0,0 1 0,-1-1 1,1 1-1,0-1 0,0 1 0,-1-1 0,1 1 1,-1-1-1,1 1 0,0-1 0,-2 1 1,-15 17 105,13-16-91,-233 203 1157,226-195-678,0 0 0,0 1 0,1 0 0,1 1 0,-11 16 0,20-27-471,-1 0 1,1-1-1,-1 1 1,1 0-1,-1 0 0,1 0 1,-1 0-1,1 0 1,0 0-1,0 0 0,-1 0 1,1 0-1,0 0 1,0 0-1,0 0 0,0 0 1,0 0-1,0 0 1,0 0-1,1 0 1,-1 0-1,0 0 0,0 0 1,1 0-1,0 1 1,0-1 82,0 0 1,0 1-1,0-1 1,1 0 0,-1 0-1,0 0 1,1-1 0,-1 1-1,1 0 1,-1 0-1,1-1 1,-1 1 0,1-1-1,1 1 1,6 0 382,0 1 1,-1-2-1,1 1 1,14-2-1,-5-1-500,21-5 0,2-2 0,-39 9 0,0 1 0,0-1 0,-1 0 0,1 0 0,0 1 0,0-1 0,-1 1 0,1-1 0,0 1 0,-1 0 0,1 0 0,-1 0 0,1 0 0,-1 0 0,1 0 0,-1 0 0,0 0 0,1 1 0,-1-1 0,0 0 0,0 1 0,0-1 0,0 1 0,0-1 0,0 1 0,0 1 0,3 6 0,0-1 0,0 1 0,3 14 0,2 18 0,-1 0 0,1 43 0,-3 85 0,-6-158-139,0-1-428,0 0 1,2 16 0,4-35-5277,-1-17 2922,25-148-12510,-13 84 11183,-5 25 2202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2:28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31 1724,'0'-1'661,"0"0"0,0 0 0,0-1 0,0 1-1,-7-23 20550,20 40-19291,9 21-1828,-9-17-549,13 29-1,-24-44 347,0-1-1,0 1 0,0 0 1,-1 0-1,0 0 1,0 0-1,0 0 0,0 0 1,-1 1-1,0-1 1,0 0-1,0 0 1,-1 0-1,0 0 0,0 0 1,0 0-1,-1 0 1,1 0-1,-1 0 0,0 0 1,-1-1-1,-2 6 1,-4 4 32,-1 0 0,0 0 0,-22 21 0,-41 31 144,3-3 1675,69-62-1697,0-1 0,1 1 1,-1-1-1,1 1 0,-1-1 0,1 1 0,-1 0 1,1-1-1,-1 1 0,1 0 0,0-1 0,-1 1 1,1 0-1,0-1 0,-1 1 0,1 0 0,0 0 1,0 0-1,0-1 0,0 1 0,0 0 0,0 0 0,0-1 1,0 1-1,0 0 0,0 1 0,1-1 107,0 0 0,0 1 0,0-1 0,-1-1 1,1 1-1,0 0 0,0 0 0,0 0 0,0 0 0,1-1 0,-1 1 0,0 0 0,0-1 0,2 1 0,4 2 484,1-1 1,-1 0-1,1-1 1,9 1-1,-2-1-633,0-2 0,0 0 0,0 0 0,24-7 0,56-20 0,-94 28 0,34-13 0,45-23 0,-108 46-2785,20-7 883,0 0 0,-14 8 0,3 1-815,0 1 0,1 0 1,0 2-1,2 0 0,-26 29 1,7 2 1051,6 6 4122,2-1 10108,27-50-12385,0 0-1,0 0 0,0 0 1,0 0-1,0 0 1,0 0-1,0 0 0,0 0 1,1 0-1,-1 0 1,0 0-1,1 0 0,-1 0 1,0 0-1,1 0 1,0 0-1,-1 0 0,1-1 1,-1 1-1,1 0 1,0 0-1,0-1 0,-1 1 1,1 0-1,0-1 1,0 1-1,0 0 0,0-1 1,0 1-1,1 0 1,4 2 99,-1-1 1,0 1 0,12 2 0,24 4-47,-35-8-1001,1 0 0,0-1 0,11-1 0,-14 1-220,1-1 1,-1 0 0,0 0-1,1 0 1,-1-1 0,6-2 0,-6 1-625,0 1 0,1-1 0,-1 0 0,0 0 0,-1-1 0,5-4 0,13-17-3544,-11 11 3456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2:28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473 1 912,'8'7'23117,"-7"10"-18315,-6 9-7632,3-18 4800,-2 0-1951,1 0 0,-1 0 0,0 0 0,0 0 0,-1-1 0,0 0 0,-1 0 0,-11 12 0,-6 3-410,-27 19 0,48-39 361,-153 112-1174,-11 11 3083,161-121-1565,3-3-141,0 0 0,1 0 0,-1 0 0,1 0 0,-1 0 0,1 0 0,0 1 0,-1-1 0,1 0 0,0 1 0,0 0 0,0-1 0,0 1 0,0-1 0,-1 4 0,3-4-140,-1-1 1,0 1-1,1-1 0,-1 1 1,1-1-1,-1 1 0,1-1 1,-1 0-1,1 1 1,-1-1-1,1 0 0,-1 1 1,1-1-1,-1 0 0,1 0 1,-1 0-1,1 1 1,0-1-1,-1 0 0,1 0 1,-1 0-1,1 0 0,0 0 1,-1 0-1,1 0 1,-1 0-1,1 0 0,0-1 1,20-1 677,-21 2-710,248-26-1,-56 10 0,-76 9 0,-96 5 0,0 1 0,0 0 0,0 2 0,0 0 0,24 5 0,-57-12-3684,-44-23-12491,21 7 7747,17 10 5408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2:32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256 0 428,'-11'7'19829,"16"1"-18827,4 2-782,-1 1-1,-1 0 0,0 0 1,0 0-1,5 14 1,-9-18-337,-2-5-8,0-1-1,0 1 1,-1 0 0,1 0 0,0 0 0,-1 0-1,0 0 1,1 0 0,-1 0 0,0 2 0,0-2-196,0-1 1,-1 0-1,1 1 1,-1-1-1,1 0 1,-1 0-1,1 1 1,-1-1-1,1 0 1,-1 0 0,0 0-1,0 0 1,0 0-1,1 0 1,-1 0-1,0 0 1,0 0-1,-1 0 1,0 0-1,-5 3-1401,1-1 0,-1 0 0,0 0 0,0-1 1,-13 3-1,-1 0 1950,-12 5 1554,-36 18 0,31-11 2382,14-7 934,-24 15 0,41-21-3032,12-5 53,7-2-1421,60-12-220,132-23 2486,-158 32-2314,-1 3-1,72 2 1,-33 5-1988,-111-9-5581,20 4 5141,-1-1 1,1 1 0,-13 0-1,-93 13-13829,87-6 13874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2:32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1812,'-4'18'5098,"2"-15"-3421,2 0 0,-1 0 0,0 0 1,0 0-1,1 0 0,0 5 0,0-7-1461,0 1 1,0 0-1,1 0 0,-1-1 0,1 1 0,-1 0 0,1-1 0,1 4 0,23 33 38,-3-5-4908,-21-31 5616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2:32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1 732,'-6'11'19180,"12"-8"-16422,3 0-2399,0-1 1,-1 1-1,1-2 0,0 1 1,14-1-1,47-3-109,-3-8-496,-77 23-1046,-1-1 803,-1-1-1,0-1 0,-20 14 1,-8 6-306,10-8 274,-9 9-50,35-27 603,1-1 0,0 0 0,0 1 0,0 0 0,0 0 0,0 0 0,1 0 0,-3 5 0,5-8 26,0-1-1,0 1 0,-1-1 1,1 1-1,0-1 0,0 1 1,0-1-1,-1 1 1,1 0-1,0-1 0,0 1 1,0-1-1,0 1 1,0-1-1,0 1 0,0 0 1,0-1-1,1 1 0,-1-1 1,0 1-1,0 0 1,0-1-1,1 1 0,-1-1 1,0 1-1,0-1 1,1 1-1,-1-1 0,1 1 1,-1-1-1,0 0 0,1 1 1,-1-1-1,1 1 1,-1-1-1,1 0 0,-1 1 1,1-1-1,-1 0 1,1 0-1,-1 0 0,1 1 1,0-1-1,-1 0 0,1 0 1,-1 0-1,1 0 1,-1 0-1,1 0 0,0 0 1,-1 0-1,2 0 1,5 0 250,0-1 1,0 1 0,11-4 0,-10 3-189,73-17-678,-76 17-1898,-85 20-11926,43-9 10274,17-6 2326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2:33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1 140,'-2'23'3707,"1"-19"-2203,1 0 0,-1 0 0,1 0 0,0-1 0,0 1 0,1 0 0,-1 0 0,1 0 0,0 0 0,2 6 0,18 35 2322,9 20-2836,-28-58-1105,1 1-708,0 0-1,0 0 0,6 8 0,-19-48-19258,6 17 18471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2:33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1500,'15'1'13060,"0"1"-7545,-7 0-4499,1-2 0,14 1 0,36-6 1198,61-12 0,-108 15-2077,310-49 1166,-316 51-1278,0-1 0,0 1 0,0 1 0,0-1-1,0 1 1,0 0 0,0 1 0,0-1 0,8 4 0,-10-3 23,-1 0 0,1 0 1,-1 0-1,0 0 0,0 1 1,0-1-1,0 1 1,0 0-1,-1 0 0,1 0 1,-1 0-1,0 0 0,0 0 1,0 1-1,3 5 0,3 15-3,-1 1-1,-1 0 0,-2 1 1,0-1-1,1 39 0,-7 103 28,2-163-67,0 0-1,-1 0 0,0 0 1,0 0-1,0 0 0,0 0 0,-1 0 1,1-1-1,-1 1 0,-3 5 1,4-7-72,-1-1 1,1 1-1,-1-1 1,1 1-1,-1-1 1,0 0-1,1 0 1,-1 1-1,0-1 1,0 0 0,0-1-1,0 1 1,0 0-1,0 0 1,0-1-1,0 1 1,0-1-1,0 0 1,0 0-1,0 1 1,0-1-1,-3-1 1,-8 0-984,0-2 0,0 1 0,0-2-1,1 1 1,-22-11 0,-59-34-7340,82 42 7167,-120-76-9995,101 61 9632</inkml:trace>
  <inkml:trace contextRef="#ctx0" brushRef="#br0" timeOffset="1">146 209 312,'0'8'3579,"0"-6"-1926,0 0-1,0 1 0,0-1 0,0 1 1,0-1-1,1 0 0,-1 1 1,2 2-1,10 11 457,-8-11-2283,16 13-1240,-19-18 764,-1 1 0,1 0 1,0-1-1,0 1 0,0-1 1,1 0-1,-1 1 1,0-1-1,0 0 0,0 1 1,2-1-1,-3 0 425,0 0 0,1 0 0,-1 0 0,0-1 0,3-5-5397,-3 5 5397,0-11-1439,0 9 766,0-9-655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55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16 828,'3'-3'668,"0"1"0,0 1 0,1-1 0,-1 0 0,0 1 0,1-1 0,5 0 1,-7 1-559,-1 1 1,1 0 0,-1 0 0,1 0 0,-1 0 0,0 1 0,1-1 0,-1 0 0,1 1 0,-1-1 0,0 1 0,1-1 0,-1 1 0,0 0 0,0-1 0,1 1 0,-1 0-1,0 0 1,0 0 0,0 0 0,0 0 0,2 2 0,3 5 308,-1 0 1,1 0-1,-1 1 0,-1 0 1,0 0-1,6 19 0,-4-9-608,-1 1 0,2 29 0,-1-32-2433,-5-16 2079,1-13-5945,-4 2 5237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2:33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1500,'1'5'10483,"3"5"-2742,-3-8-7530,1 0 0,0 0 0,-1 0 0,1 0 0,0 0 0,0 0 0,0-1 0,0 1 0,0-1 0,1 1-1,-1-1 1,0 0 0,1 0 0,-1 0 0,0 0 0,4 0 0,4 1-78,0 1 0,17 0 0,-15-3-48,0 0-1,0-1 1,16-3 0,22-1 491,-49 5-586,-1 0 1,1 0-1,-1 0 0,1 0 0,-1 0 1,1 1-1,-1-1 0,1 0 0,-1 0 0,1 0 1,-1 1-1,1-1 0,-1 0 0,0 0 1,1 1-1,-1-1 0,1 0 0,-1 1 0,0-1 1,1 0-1,-1 1 0,0-1 0,1 1 1,-1-1-1,0 1 0,0-1 0,0 1 0,1-1 1,-1 0-1,0 1 0,0-1 0,0 1 1,0-1-1,0 1 0,0 0 0,0-1 0,0 1 1,0-1-1,0 1 0,0-1 0,0 1 1,0-1-1,0 1 0,0-1 0,-1 0 0,1 1 1,0-1-1,-1 2 0,0 1-217,-1 1 0,1-1 0,-1 1-1,0-1 1,-2 4 0,-4 2-855,-1 0 1,0 0-1,-1-1 0,0 0 0,0-1 1,-21 12-1,14-9-1087,-24 19 0,23-16 13912,26-15-10775,-1 1-1,0 0 1,1 0 0,-1 1 0,12 1 0,11-2-433,-20 0-577,0 0-1,14-4 0,-14 2-1503,-1-1-1,0 0 1,1 0-1,9-7 1,-4 1-1804,0 0-1,-1-1 1,-1-1-1,13-14 1,-4 2 565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2:34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1 280,'-22'21'13731,"20"-19"-12363,1-1 0,-2 4 0,2 3 1848,5 4-3555,11 9 134,-8-12-411,12 20-1,-19-28 625,0 0 0,0 0 0,1 0 1,-1 0-1,0 0 0,0 1 0,0-1 0,0 0 1,0 0-1,0 0 0,0 0 0,0 0 0,-1 0 1,1 0-1,0 0 0,-1 0 0,1 1 1,-1-1-1,0 1 0,-16 21 372,10-14-273,-15 19-77,-1-2 1,-1-1-1,-55 44 1,-12 12 1793,85-75-1539,3-3-12,-1 1 0,1-1 0,0 1-1,0 0 1,-3 4 0,7-7-154,0 0 0,1 0 0,-1-1 1,0 1-1,1 0 0,-1-1 0,0 1 0,1-1 0,-1 0 0,1 1 1,-1-1-1,2 0 0,-2 0 67,7 1 135,-1 0 0,1-1 0,-1 0-1,0 0 1,1-1 0,-1 0 0,13-3 0,11-2-211,-29 6-108,0-1-1,0 1 1,0 0 0,0 0-1,1 0 1,-1 0 0,0 0-1,0 0 1,0 1-1,0-1 1,0 1 0,0 0-1,0-1 1,0 1-1,0 0 1,0 0 0,0 0-1,0 0 1,-1 1-1,4 1 1,-3 0 3,0 0 0,0-1 1,0 1-1,-1 0 0,1 1 0,-1-1 0,0 0 0,0 0 0,0 1 1,0-1-1,0 0 0,0 5 0,4 40 45,-2 50 1,-3-52-815,8 58 0,-7-94 327,-1-9 244,0 1 0,0 0 0,0-1 1,0 1-1,0 0 0,1-1 0,-1 1 0,1 0 0,-1-1 0,1 1 1,0-1-1,0 3 0,0-5-175,0 0 0,0 0 0,0 0 0,-1 0-1,1 0 1,-1 0 0,1 0 0,0-1 0,-1 1 0,0 0 0,1-2 0,3-14-2901,-1 0 1,-1-1 0,1-19-1,-2 20 1629,1-18-804,0-3 504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2:34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1 724,'2'4'19710,"1"-2"-17881,4 2-1657,0-1 1,0 1 0,-1 1 0,1 0-1,-1 0 1,0 0 0,-1 0-1,1 1 1,-1 0 0,6 8 0,-9-10-334,0-1 0,0 1 1,0 0-1,-1 0 0,1 0 1,-1 0-1,0 0 1,0 0-1,-1 0 0,1 0 1,-1 0-1,0 0 0,0 1 1,0-1-1,0 0 0,-1 0 1,0 0-1,1 0 0,-2 0 1,1 0-1,-3 6 1,-1 1-1055,-1-1 0,0 0 0,-1 0 0,0 0 1,-13 13-1,-47 41 1617,18-19 4573,43-39-4155,4-5-563,0 0 0,0 1 0,0 0 0,1-1 1,-1 1-1,1 0 0,-1 0 0,1-1 0,-1 1 1,1 0-1,0 0 0,-1 4 0,2-6-186,0 1 1,1-1-1,-1 1 1,1-1-1,-1 0 0,0 1 1,1-1-1,-1 0 1,1 1-1,-1-1 0,0 0 1,1 0-1,-1 1 0,1-1 1,-1 0-1,1 0 1,-1 0-1,1 0 0,-1 1 1,1-1-1,0 0 0,0 0 1,19 2 1281,-10-1-644,2 1-201,0-1-1,0 0 1,0-1-1,-1-1 1,1 0-1,0 0 1,14-5-1,-6 1-360,-1-1 0,1-1 0,24-12 0,-29 14-1577,-50 26-14096,-48 34 4350,68-45 9128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2:35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0 684,'0'2'761,"0"-1"0,1 1-1,-1-1 1,0 1 0,0-1-1,1 1 1,-1-1 0,1 1 0,-1-1-1,1 0 1,0 1 0,0-1 0,-1 0-1,1 0 1,0 1 0,0-1-1,0 0 1,2 1 0,-1 0-178,1 0 0,0 0-1,-1-1 1,1 1 0,0-1 0,0 1-1,0-1 1,4 1 0,21 3-1039,11-3-4668,-29-1 2456,-5-1 649,0 0 0,1 0 0,-1-1 0,7-1 0,-2 0 379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12:35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423 0 2044,'1'15'21397,"4"-7"-21215,-3-5-138,0-1 0,0 1-1,0 0 1,0 0 0,-1 0-1,0 0 1,1 0 0,-1 0-1,0 1 1,0-1 0,-1 0-1,1 1 1,-1-1 0,0 0-1,0 5 1,0-3-22,-1 0-1,0 0 1,0 0 0,-1 0-1,1 0 1,-1 0-1,0 0 1,-6 8 0,-2 3-304,-2-1 1,1-1 0,-2 0-1,-18 16 1,17-18-900,-1 0 0,1-1 0,-2-1 1,-16 9-1,-69 27-6837,41-22 7664,9-4 4880,2 2 3791,62-27-6551,-1 1 0,1 1-1,21-3 1,61-8 264,-72 11-1266,188-7 424,-170 11-1267,0 1-1,0 3 0,58 13 1,-96-17-103,-1 0 0,1 0 1,0 0-1,0 0 1,-1 0-1,1 0 1,-1 1-1,4 1 0,-33 0-8752,-44 0-9230,53-4 15701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55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83 132,'3'-7'351,"-2"6"799,-1-1 0,1 0-1,0 1 1,0-1 0,0 1 0,0 0 0,0-1 0,2-1-1,6 0 5200,0 6-4978,-1 0-1028,0 0 1,1-1-1,-1 0 0,1-1 0,-1 1 1,1-1-1,0-1 0,-1 0 0,16-2 1,-4-1-157,0-1 1,0-2-1,20-7 0,-29 9-175,1-1-1,-1 1 0,0-2 1,-1 0-1,14-10 0,-23 16-10,0-1-1,-1 0 0,1 1 1,0-1-1,0 1 0,0-1 1,-1 1-1,1 0 1,0-1-1,0 1 0,0 0 1,0 0-1,0-1 0,-1 1 1,2 0-1,-1 0 0,-1 0 1,1 0-1,-1 0 1,0 1 0,1-1-1,-1 0 1,0 0-1,1 0 1,-1 1-1,0-1 1,1 0-1,-1 0 1,0 1-1,1-1 1,-1 0-1,0 1 1,0-1-1,1 0 1,-1 1-1,0-1 1,0 0 0,0 1-1,1 0 1,0 2 4,0 1 1,-1 0 0,1 0 0,-1 0 0,0 6-1,1-2 6,7 81-89,4-1 0,25 87 0,-32-153 78,-1-7 11,0 0-1,-1 0 1,1 25-1,-24-67-271,15 21 3,-1 0-1,1 1 1,-1 0 0,0 0-1,0 0 1,0 0 0,-1 1-1,0 0 1,0 1 0,-10-5-1,-9-1-2616,-44-10-1,22 7-525,-55-22-804,81 26 4012,1-2-1,-32-20 1,42 24 467,8 6-93,1-1 0,0-1 0,-1 1 0,1 0 0,0-1 0,0 1 0,0-1 0,0 1 0,0-1-1,-2-3 1,4 4-148,0 1-1,0 0 0,0 0 1,0 0-1,0 0 0,-1 0 0,1 0 1,0 0-1,0 0 0,0 0 0,0-1 1,0 1-1,0 0 0,0 0 1,0 0-1,0 0 0,1 0 0,-1 0 1,0 0-1,0 0 0,0-1 0,0 1 1,0 0-1,0 0 0,0 0 1,0 0-1,0 0 0,0 0 0,0 0 1,0 0-1,0 0 0,0 0 1,0 0-1,0 0 0,1 0 0,-1-1 1,0 1-1,0 0 0,0 0 0,0 0 1,0 0-1,0 0 0,0 0 1,0 0-1,0 0 0,1 0 0,7 0 1290,6 2 759,-4-1-946,1 0-1,-1 0 1,1-1-1,0 0 1,18-3-1,-3 0-682,-18 2-628,0 1 0,-1-2 0,1 1 0,-1-1-1,0-1 1,0 1 0,0-1 0,0 0-1,0-1 1,0 1 0,10-9 0,-17 12 38,0 0 1,1 0 0,-1-1-1,0 1 1,0 0 0,0 0-1,1 0 1,-1-1 0,0 1-1,0 0 1,0 0 0,1-1-1,-1 1 1,0 0 0,0 0-1,0-1 1,0 1 0,0 0-1,0 0 1,0-1 0,1 1-1,-1 0 1,0-1 0,0 1-1,0 0 1,0 0 0,0-1-1,0 1 1,0 0 0,-1-1-1,1 1 1,0 0 0,0 0-1,0-1 1,-11-2-4314,-18 4-1546,27-1 5570,-9 0-1001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55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70 132,'-5'-13'12048,"10"16"-9218,0 1-2662,0 1 0,0 0 0,-1 0 1,0 0-1,0 0 0,0 0 0,-1 1 0,0 0 0,0 0 0,0 0 0,-1 0 1,1 0-1,0 7 0,2 8-769,-1-1 0,1 38 0,-5-10-4245,-1-17-2468</inkml:trace>
  <inkml:trace contextRef="#ctx0" brushRef="#br0" timeOffset="1">90 107 72,'2'-6'735,"12"-33"5319,9-18 7511,-23 57-13515,0 0 0,0 0 0,0-1 0,0 1 0,0 0 0,0 0 0,0 0 0,0-1 0,0 1 0,1 0 0,-1 0 0,0 0 0,0-1 0,0 1 0,0 0 0,0 0 0,0 0 0,1 0 0,-1-1 0,0 1 0,0 0 0,0 0 0,0 0 0,1 0 0,-1 0 0,0 0 0,0 0 0,0-1 0,1 1 0,-1 0 0,0 0 0,0 0 0,0 0 0,1 0 0,-1 0 0,0 0 0,0 0 0,1 0 0,-1 0 0,0 0 0,0 0 0,0 0 0,1 1 0,-1-1 0,0 0 0,0 0 0,0 0 0,1 0 0,-1 0 0,0 0 0,0 0 1,0 1-1,0-1 0,1 0 0,-1 0 0,0 0 0,0 0 0,0 1 0,0-1 0,0 0 0,0 0 0,0 0 0,1 0 0,-1 1 0,0-1 0,0 0 0,6 17 499,-6-15-389,7 24 194,-2 0-1,-2 0 0,2 44 1,0-1-512,1 7-1219,-1-6-2895,5-3-4081,-10-65 8174,0 0-337,1 0 1,-1 1-1,1-1 1,-1 0-1,1 1 1,0-1-1,0 0 1,0 0 0,0 1-1,0-1 1,0 0-1,1 0 1,1 2-1,9 1-2324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58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11 80,'-13'-10'20486,"10"9"-19610,2 1-579,8 19 97,-7-15-404,1 0 0,-1-1 0,0 1 0,0 0 0,0 0 0,0 0 0,-1-1-1,0 1 1,0 0 0,0 0 0,0-1 0,0 1 0,-1-1 0,1 1 0,-1-1 0,0 0-1,-3 4 1,-73 122-3462,65-110 2657,-9 15-79,15-23 907,6-10 47,-1 0-1,1 1 1,0-1 0,1 0 0,-1 1 0,0-1 0,0 1 0,0-1-1,1 1 1,-1-1 0,1 1 0,-1 1 0,1-2 3,0 0 1,1 0 0,-1-1-1,0 1 1,0 0-1,1 0 1,-1 0-1,0-1 1,1 1-1,-1 0 1,1 0 0,-1-1-1,1 1 1,0 0-1,-1-1 1,1 1-1,-1-1 1,1 1-1,0-1 1,0 1-1,-1-1 1,1 1 0,0-1-1,0 0 1,-1 1-1,1-1 1,0 0-1,0 0 1,0 0-1,0 1 1,1-1-1,2 0 57,-1 0-1,0 1 0,0-1 0,1-1 0,-1 1 0,0 0 0,5-2 0,11-5 277,35-18 0,6-2-336,-48 22-257,19-5-76,-11 7-3173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58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8 504,'-12'0'15435,"12"-1"-15338,0 1 0,0 0-1,0-1 1,0 1-1,0 0 1,0-1-1,1 1 1,-1 0-1,0-1 1,0 1-1,0 0 1,1-1-1,-1 1 1,0 0-1,0 0 1,1-1-1,-1 1 1,0 0-1,0 0 1,1-1 0,-1 1-1,0 0 1,1 0-1,-1 0 1,0 0-1,1-1 1,-1 1-1,0 0 1,1 0-1,-1 0 1,0 0-1,1 0 1,-1 0-1,1 0 1,-1 0-1,1 0-90,0 0-1,-1 0 0,1 0 0,0 0 0,-1 0 0,1 1 0,0-1 0,-1 0 0,1 0 1,0 1-1,-1-1 0,1 0 0,-1 0 0,1 1 0,0-1 0,-1 1 0,1-1 0,-1 1 1,1-1-1,0 1 0,2 6 20,1 0 0,-1 0 0,0 1 0,-1-1 0,0 1 0,2 13 0,2 50 28,-3-26-24,20 179-938,-13-149-2145,0-1-3434,-10-70 3943,-8-14-1341,-4-15 1998,5 9 927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59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38 1132,'-18'38'10470,"-3"22"-6578,18-50-3680,-1-1-1,-6 15 0,-4-5-1793,13-18 1102,0 0-1,0 1 1,-1-1 0,1 0 0,-1 0-1,1-1 1,-1 1 0,1 0-1,-1 0 1,-2 0 0,3-1 222,1 0 0,-1 0-1,1 0 1,-1 0 0,0 0 0,1 0 0,-1 0 0,0 0 0,1 0 0,-1 0-1,1-1 1,-1 1 0,1 0 0,-1 0 0,0-1 0,1 1 0,-1 0 0,1-1-1,-1 1 1,1 0 0,0-1 0,-1 1 0,1-1 0,-1 0 0,-3-5-1444</inkml:trace>
  <inkml:trace contextRef="#ctx0" brushRef="#br0" timeOffset="1">170 3 604,'2'-1'713,"1"1"0,-1-1 1,0 1-1,0 0 0,0-1 0,1 1 1,-1 0-1,0 1 0,0-1 0,1 0 0,-1 1 1,0-1-1,3 2 0,-2-1-405,0 1 0,0 0-1,-1 0 1,1 0 0,-1 0 0,0 0-1,1 0 1,-1 1 0,2 3 0,5 6-174,0 1 1,-2 0 0,8 16-1,6 20-5432,-19-46 2503,-5-14-3209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59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1108,'8'8'5628,"2"-2"-4016,13 9-1581,2 15-112,-24-29 18,-1-1 1,0 1-1,0-1 0,0 1 1,0-1-1,0 1 0,0-1 1,0 1-1,0-1 0,0 1 1,0-1-1,0 1 0,0-1 1,0 1-1,0-1 0,0 1 0,-1-1 1,1 1-1,0-1 0,0 1 1,-1-1-1,1 0 0,0 1 1,0-1-1,-1 1 0,1-1 1,-1 1-1,-13 12-1645,9-9 1031,-9 10-272,5-6 762,1 0 0,-9 11 0,15-16 287,0-1 0,1 1 0,-1 0 0,1-1-1,-1 1 1,1 0 0,0 0 0,0 0 0,0 0-1,0 0 1,1 0 0,-1 6 0,1-6-9,0-1 0,0 0 1,0 0-1,1 0 1,-1 0-1,1 0 0,-1 0 1,1 0-1,0-1 1,-1 1-1,1 0 0,0 0 1,1 0-1,-1-1 0,0 1 1,0 0-1,1-1 1,-1 1-1,1-1 0,-1 0 1,1 1-1,-1-1 1,1 0-1,0 0 0,0 0 1,0 0-1,3 1 1,-2-1-15,0 0 0,0-1 0,1 1 0,-1-1 1,0 1-1,1-1 0,-1 0 0,0 0 1,1 0-1,-1-1 0,0 1 0,1-1 0,-1 0 1,0 0-1,6-3 0,5-4-46,-12 6-26,0 1 0,0-1-1,0 1 1,1-1-1,-1 1 1,1 0-1,-1 0 1,1 0-1,-1 0 1,1 0-1,0 1 1,-1-1-1,6 0 1,-7 2 18,0-1 0,-1 0 0,1 1 0,-1-1 0,1 1 0,-1-1 0,1 1 0,-1-1 0,1 1 0,-1-1 0,1 1 0,-1 0 0,0-1 0,1 1 0,-1 0 0,0-1 0,0 1 0,0 0 0,1-1 0,-1 1 0,0 0 0,0-1 0,0 1 0,0 0 0,0 0 0,0 0 0,-2 24 492,2-19-380,-1 7-65,-1 0 0,-1 0 0,0 0 0,0-1 0,-1 1 0,-1-1 0,-6 13 0,4-13-1508,0 0-1,-1 0 1,-16 19-1,15-23-76,-1-2 122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59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1 812,'4'4'1141,"-1"0"1,1 0-1,-1 0 0,0 1 1,2 4-1,9 28 382,-8-17-3930,3 36-1,-9-43-412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39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32 796,'-15'17'22166,"15"-17"-21950,2 1 38,0 0 1,-1 0-1,1 0 0,0 0 0,0 0 1,0 0-1,0-1 0,0 1 0,0-1 1,0 0-1,4 1 0,29 0 1461,-28-1-1644,11-1 111,1-2 1,0 0 0,33-10 0,-8 2-115,-34 9-59,-3 0 4,0 1 0,0 0 0,9-1 0,-16 2-46,0 0 0,-1 0 0,1 0-1,0 0 1,0 0 0,0 0 0,0 0 0,-1 0 0,1 0 0,0-1 0,0 1 0,0 0 0,0 0 0,-1 0 0,1 0 0,0 0 0,0 0 0,0-1 0,0 1 0,0 0 0,0 0 0,-1 0 0,1 0 0,0 0 0,0-1 0,0 1 0,0 0 0,0 0-1,0 0 1,0-1 0,0 1 0,0 0 0,0 0 0,0 0 0,0 0 0,0-1 0,0 1 0,0 0 0,0 0 0,0 0 0,0-1 0,0 1 0,0 0 0,0 0 0,0 0 0,1 0 0,-1-1 0,0 1 0,0 0 0,0 0 0,0 0 0,0 0 0,0 0-1,0-1 1,1 1 0,-1 0 0,0 0 0,0 0 0,0 0 0,0 0 0,1 0 0,-1 0 0,0 0 0,0 0 0,0 0 0,0 0 0,1 0 0,-1 0 0,0 0 0,-14-4-3028,9 2 962,-1 0-1,1 1 0,0 0 0,-1 0 1,0 1-1,1-1 0,-1 1 1,1 0-1,-9 2 0,3 0 248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00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0 1448,'16'16'7871,"1"4"-6371,-14-16-1557,0-1 1,-1 1-1,1 0 1,-1 0-1,0 1 1,0-1-1,0 0 1,1 6-1,-3-8 91,1 0-1,-1 0 0,0 0 0,0 0 0,0 0 1,-1-1-1,1 1 0,0 0 0,-1 0 1,1 0-1,-1 0 0,0 0 0,0 0 1,0-1-1,-1 3 0,-20 25 373,2-5-348,3 3-77,5-7-48,-17 35 1,27-53 88,1 0 0,0 0 1,1 1-1,-1-1 0,0 1 1,1-1-1,-1 0 0,1 1 1,0-1-1,0 6 0,0-7 15,1-1 0,-1 1 0,0 0 0,1 0 0,-1 0 0,1-1 0,-1 1 0,1 0 0,0-1 0,-1 1 0,1 0 0,0-1 0,-1 1 0,1-1 0,0 1 0,0-1 0,-1 1 0,1-1 0,0 0 0,0 1 0,0-1 0,0 0 0,-1 0 0,1 1 0,0-1 0,0 0 0,0 0 0,0 0 0,0 0 0,0 0 0,0 0 0,1-1 0,45-3 249,-36 2-48,-1 1 1,0 1 0,0-1 0,0 1 0,14 2 0,-24-1-161,1-1 1,-1 0-1,1 0 1,-1 1-1,1-1 1,-1 0 0,1 1-1,-1-1 1,1 1-1,-1-1 1,0 0-1,1 1 1,-1-1-1,0 1 1,1-1 0,-1 1-1,0-1 1,0 1-1,0-1 1,1 1-1,-1-1 1,0 1 0,0 0-1,0-1 1,0 1-1,0-1 1,0 2-1,-1 17 1335,1-15-1238,-3 13 139,-1 0-1,0-1 0,-1 1 1,-9 20-1,-4 11-190,-1 8-225,-50 98 1,63-143-531,0 1-1,-16 19 1,20-28 116,0-1 0,0 1 0,0-1 0,-1 0 0,1 0-1,0 0 1,-1 0 0,0 0 0,1 0 0,-1-1 0,0 1 0,0-1 0,0 0 0,0 0-1,0 0 1,0 0 0,-6 0 0,7-1 158,0 0 0,0-1 1,0 1-1,1 0 0,-1-1 0,0 0 0,0 1 1,0-1-1,1 0 0,-1 0 0,1 0 0,-1 0 0,0 0 1,1 0-1,0-1 0,-1 1 0,1 0 0,-2-3 0,-7-10-1149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00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1 112,'25'22'14975,"2"-1"-10256,7 5-4785,-25-20-1372,4-2-5143,-12-5 6114,0 1 0,0 0-1,0-1 1,0 1 0,0 0 0,0-1 0,0 1 0,0-1 0,0 0 0,0 1 0,0-1 0,0 0 0,0 0-1,-1 1 1,1-1 0,0 0 0,0 0 0,-1 0 0,2-2 0,6-10-1544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00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77 564,'0'0'465,"1"1"0,-1 0 0,0-1 0,1 1 0,-1 0 0,0-1 0,1 1 0,-1 0 0,1-1 0,0 1 465,-1 0-466,1-1 1,-1 1 0,1-1 0,0 0 0,-1 1 0,1-1 0,0 1 0,-1-1 0,1 0 0,0 0 0,-1 1 0,2-1 0,0 0 330,-1-1 0,1 1 1,0-1-1,-1 1 0,1-1 1,0 1-1,-1-1 0,3-2 0,3 0-892,27-8 799,-24 8-1089,-1 0 0,15-6 0,-22 8-150,0 0 0,0 0 0,0 0-1,0-1 1,0 1 0,0-1 0,-1 1 0,1-1-1,0 1 1,-1-1 0,1 0 0,-1 0 0,0 0-1,0 0 1,0 0 0,1-3 0,-1 5 176,-1-1 0,0 0 0,0 0-1,0 0 1,0 0 0,0 1 0,0-1 0,0 0 0,0 0 0,0 0 0,0 0-1,0 1 1,-1-1 0,1 0 0,0 0 0,-1 0 0,1 1 0,-1-2 0,-3-4-1359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01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1376,'-13'8'18756,"13"-7"-18343,3 7-631,0-2 290,-1 0 1,0 1-1,0-1 0,-1 1 1,0-1-1,1 13 1,-1-7-40,2 20-563,-3 48-1,-8 34-7798,4-64 2198,1-24 3766,-1-3 412</inkml:trace>
  <inkml:trace contextRef="#ctx0" brushRef="#br0" timeOffset="1">24 555 140,'-11'14'5098,"10"-13"-4436,0 0 1,1-1-1,-1 1 0,0 0 1,0 0-1,0-1 1,0 1-1,0-1 1,0 1-1,0-1 1,0 1-1,-1 0 1,5-1-97,1-1 1,-1 1 0,0 0-1,1-1 1,-1 0-1,0 0 1,0 0-1,0 0 1,0 0-1,0-1 1,6-3-1,-5 2-361,0 0 0,0-1 0,0 1-1,-1-1 1,1 0 0,5-9 0,1-4-1878,-1-1-1,-1 0 1,8-23 0,-4 9-1982,-8 22 2433,24-66-7655,-22 56 7346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01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0 101 820,'9'-12'17278,"13"2"-13645,-16 7-3745,1 1 0,0 0 1,-1 1-1,1 0 0,7-1 1,-7 2 163,0-1 1,0 0 0,0 0 0,0 0-1,0-1 1,-1 0 0,8-4 0,43-23 87,-21 9-152,-20 15 53,-16 5-34,1 0-1,-1 0 0,1 0 0,-1 0 1,0 0-1,1 0 0,-1 0 1,1 0-1,-1 0 0,0 0 0,1 0 1,-1 1-1,1-1 0,-1 0 1,0 0-1,1 0 0,-1 0 0,0 1 1,1-1-1,-1 0 0,0 0 1,1 1-1,-1-1 0,0 0 0,1 0 1,-1 1-1,0-1 0,0 0 1,0 1-1,1-1 0,-1 0 0,0 1 1,0 0-1,5 22-272,-2 1 0,0-1 0,-2 1 0,-1-1 0,-1 1 0,0 0 0,-7 29 0,7-48-617,-1-1-1,0 0 0,1 1 0,-1-1 0,-1 0 0,-2 5 0,4-8 548,1 0-1,-1 0 0,1 0 0,-1-1 1,1 1-1,-1 0 0,0 0 0,1-1 1,-1 1-1,0 0 0,0-1 1,0 1-1,1 0 0,-1-1 0,0 0 1,0 1-1,0-1 0,0 1 0,0-1 1,0 0-1,0 0 0,0 1 0,0-1 1,0 0-1,0 0 0,0 0 0,0 0 1,0 0-1,0 0 0,0-1 0,0 1 1,0 0-1,-2-1 0,-3-5-1293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01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13 764,'-6'-13'18564,"7"20"-17910,1 5-458,1 2-134,0 0 1,-1 1 0,-1-1 0,0 21-1,-2-27-534,0 0-1,0 0 0,-1-1 1,0 1-1,-1 0 0,1-1 1,-8 14-1,7-17-439,1 0 0,0 0 0,-1 0-1,0-1 1,0 1 0,0-1 0,0 0 0,0 0 0,-1 0-1,1 0 1,-1-1 0,0 1 0,0-1 0,0 0 0,-6 2 0,-1-1-756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02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1012,'1'-8'5929,"-1"8"-5854,1 0-1,-1 0 1,0 0 0,1 0 0,-1 0 0,0 0 0,0 1 0,0-1 0,1 0 0,-1 0 0,0 0 0,0 0-1,1 0 1,-1 1 0,0-1 0,0 0 0,0 0 0,0 0 0,1 1 0,-1-1 0,0 0 0,0 0 0,0 0-1,0 1 1,0-1 0,0 0 0,1 0 0,-1 1 0,0-1 0,0 0 0,0 0 0,0 1 0,0-1 0,3 9 218,1-1 1,-1 0 0,-1 1 0,0 0 0,2 12-1,1 47 816,-2-20-271,1 31 777,3 23-169,-5-88-1374,0 0-1,1 0 0,1 0 1,0-1-1,7 15 1,-8-23-47,-1-1 0,1 1 1,0 0-1,1-1 0,-1 1 1,1-1-1,0 0 0,0 0 0,0 0 1,0-1-1,1 1 0,0-1 1,-1 0-1,1-1 0,0 1 1,8 2-1,6 1 276,-1-2 0,0 0 0,31 2 0,-9-1 189,-17-1-179,86 9 84,-95-12 126,0-1 0,1-1 0,-1 0 0,0 0 0,22-7 0,-35 8-413,0 0-1,0-1 1,0 1 0,0-1-1,0 1 1,0-1-1,-1 1 1,1-1-1,0 1 1,0-1-1,-1 0 1,1 0-1,0 1 1,-1-1-1,1 0 1,-1 0-1,1 0 1,-1 0 0,1 1-1,-1-1 1,1 0-1,-1 0 1,0 0-1,0 0 1,0 0-1,1 0 1,-1 0-1,0 0 1,0 0-1,0 0 1,0 0-1,-1 0 1,1 0-1,0 0 1,0 0 0,-1 0-1,0-1 1,-1-7-54,-1 1-1,-1 0 1,-6-12 0,4 9-122,-44-91-4234,-15-31-10048,57 113 11280,-7-25 1,6 14 1171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02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89 1280,'5'7'16552,"2"-8"-15578,6-3-472,0 0 0,-1-1-1,1 0 1,19-13 0,-3 3-810,-16 6-7,-4-3-3617,-9 11 3564,0 1 0,0-1 0,0 0 1,0 1-1,0-1 0,0 0 0,0 1 1,0-1-1,0 0 0,0 1 0,0-1 0,-1 0 1,1 1-1,0-1 0,0 0 0,-1 1 1,1-1-1,0 0 0,-1 1 0,1-1 1,0 1-1,-1-1 0,1 1 0,-1-1 0,1 1 1,-1-1-1,0 1 0,1-1 0,-1 1 1,1 0-1,-1-1 0,0 1 0,1 0 0,-1 0 1,1-1-1,-1 1 0,0 0 0,0 0 1,0 0-1,-5-2-1249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03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1240,'-19'8'19791,"24"6"-19339,-1-4-350,-1 1 0,4 16 0,-3 14-1260,1 60-1,-7-29-4891,-1-1-3632,3-68 9086,0 18-1404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03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0 672 1408,'2'0'12319,"2"-7"-8620,31-37 1846,-4-1-4276,-23 31-1888,0 1 1,-1-2 0,-1 1-1,0-1 1,4-15-1,4-21-3837,-3 14-2543,6-44 0,-14 60 5308</inkml:trace>
  <inkml:trace contextRef="#ctx0" brushRef="#br0" timeOffset="1">172 1 680,'-2'2'1080,"-2"2"984,2-4-1376,4 0-1344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40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3 724,'-18'22'6781,"16"-20"-4934,-1 1-1,1-1 1,-1 0 0,1 0-1,-7 4 370,9-6-2164,0 0 1,0 0-1,0 0 1,0 0 0,0 0-1,0 0 1,-1 0 0,1 0-1,0 0 1,0 1 0,0-1-1,0 0 1,0 0-1,0 0 1,0 0 0,0 0-1,0 0 1,0 0 0,0 0-1,1 1 791,-1-1-791,0 0 1,0 0 0,0 0-1,0 0 1,1 0-1,-1 0 1,0 0 0,0 0-1,0 0 1,0 0 0,0 0-1,0 0 1,0 0 0,9 5 913,9 1-568,-17-5-236,10 1 119,1 0 0,-1-1 0,1 0 0,-1-1 0,1 0 0,0 0 1,11-3-1,4 0 42,12 1-86,73-4-131,-53 2-71,-72-1-3845,-23-9-6030,30 12 7504,0-1 1,1 0-1,-8-5 1,2 0 221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03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1 508,'-2'0'10542,"3"1"-10389,1 0 0,0 1 0,-1-1 0,0 1 1,1-1-1,-1 1 0,0 0 0,0-1 0,0 1 0,0 0 1,0 0-1,0 0 0,0-1 0,0 3 0,0 1 371,1-1 0,-1 1 0,0 0 0,0-1-1,-1 6 1,5 68 2998,0-19-3205,5 76-550,-1-46-4028,-8-85 3189,0 1 0,0-1 1,0 1-1,4 7 0,0 1-3341,-1-22-1226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04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46 456,'5'2'4966,"4"-4"-4030,8-2-1320,-16 3 289,1 0-1,-1 0 1,1 1 0,-1-1-1,1 0 1,-1 0 0,0 0 0,1-1-1,-1 1 1,0 0 0,0 0 0,2-3-1,-3 3-19,0 1 1,1-1-1,-1 0 0,0 1 0,0-1 0,1 1 0,-1-1 0,0 0 0,0 1 1,0-1-1,0 0 0,0 1 0,0-1 0,0 0 0,0 1 0,0-1 0,0 0 0,0 1 1,-1-1-1,1 0 0,0 1 0,0-1 0,-1 0 0,1 1 0,0-1 0,-1 1 1,1-1-1,-1 1 0,1-1 0,-1 1 0,1-1 0,-1 1 0,0-1 0,-5-3-646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04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68,'-1'1'487,"0"0"1,-1 0-1,1 0 0,0 1 1,0-1-1,0 0 1,1 1-1,-1-1 0,0 1 1,1-1-1,-1 1 0,0-1 1,1 1-1,0 0 0,-1-1 1,1 1-1,0 0 0,0-1 1,0 1-1,0 2 1,1 0 109,0 1 0,1 0 0,0 0 0,0-1 1,3 7-1,3 7 71,-3-7-706,-1 0 0,-1 1 1,0-1-1,-1 0 0,0 1 0,0 17 0,-4 4-3477,-5-1-3453,3-24 5108,0-2 314</inkml:trace>
  <inkml:trace contextRef="#ctx0" brushRef="#br0" timeOffset="1">12 256 1468,'-11'10'15585,"21"-10"-11217,-9 0-4628,161-4 4087,-157 4-3790,340-3 708,-264 6-779,-78-1-163,-8 0-385,-12 3-1180,11-5 972,-30-3-8414,33 3 8314,0-1 0,1 1 0,-1-1 0,1 0 0,-1 0 0,1 0-1,0-1 1,-1 1 0,1-1 0,0 1 0,-4-4 0,0-3-1198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05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52 84,'-10'7'17314,"16"-6"-14471,83-5 526,-70 2-4042,-1-1 1,33-10-1,-51 13 508,1 0 0,-1-1 0,1 1 0,-1 0 0,1 0 0,-1 0 0,0 0 0,1 0 0,-1 0 0,1 0 0,-1-1 1,0 1-1,1 0 0,-1 0 0,0-1 0,1 1 0,-1 0 0,0-1 0,1 1 0,-1 0 0,0-1 0,0 1 0,1 0 0,-1-1 0,0 1 0,0 0 0,0-1 0,1 1 0,-1-1 0,0 1 0,0-1 0,0 1 0,0 0 1,0-1-1,0 1 0,0-1 0,0 1 0,0-1 0,0 1 0,0 0 0,0-1 0,0 1 0,0-1 0,-1 1 0,1 0 0,0-1 0,0 1 0,0-1 0,-1 1 0,1 0 0,0-1 0,-1 0 0,-1-1-1265,0 0 0,0 0 0,0 0 0,-1 0 0,1 0 0,-4-1 0,-2-1-353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05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 1380,'-6'3'3338,"5"-3"-2581,0 0-1,0 1 1,0-1-1,0 1 0,0-1 1,-5 5 4538,5-4-4539,-1 2 0,1-2-571,1 1 0,0-1 0,0 1 0,-1-1 0,1 0 0,0 1 0,0-1 0,0 1 0,0-1 0,1 2 0,6 39 789,-4-24-1164,0 1 0,-1-1 0,0 32 1,-2-44-570,-1-1 1,0 1 0,0-1 0,0 0 0,-1 1-1,-4 9 1,4-12-234,0 1-1,0 0 1,-1-1-1,0 0 1,1 1-1,-1-1 0,0 0 1,0 0-1,-1-1 1,-3 4-1,-1 0-651</inkml:trace>
  <inkml:trace contextRef="#ctx0" brushRef="#br0" timeOffset="1">13 318 496,'-13'21'16210,"14"-21"-16030,-1 0 1,0 0-1,1 1 0,-1-1 0,0 0 1,1 0-1,-1 0 0,1 1 0,-1-1 1,0 0-1,1 0 0,-1 0 0,1 0 1,-1 0-1,1 0 0,-1 0 0,0 0 1,1 0-1,-1 0 0,1 0 0,-1 0 1,1 0-1,-1 0 0,0-1 0,1 1 1,56-6 1959,-24 3-2273,-1-1 1,0-1-1,43-14 0,-64 15-1243,0 0-1,0-1 1,11-7-1,-19 10 370,0 0 0,0 0 0,-1 0 0,1 0 0,0 0 0,-1-1 0,1 1 0,-1-1 0,0 0 0,0 0 0,0 1 0,0-1 1,-1-1-1,3-5 0,-1 1-797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05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434 1 1400,'-15'16'15667,"13"-3"-13906,2-4-1534,-1 1 1,0-1-1,-1 1 1,0-1-1,-1 1 1,0-1-1,0 0 1,-1 0-1,0 0 0,-6 9 1,-8 10-227,-35 41 0,42-56 94,-21 25-600,-3-1 0,-49 42 0,26-35-3815,-2-5-4598,36-27 4652,15-10 2650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06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0 276,'4'0'539,"0"0"0,-1 0 0,1 1 0,-1-1 0,1 1 1,0 0-1,-1 0 0,1 0 0,-1 0 0,0 1 0,1-1 0,-1 1 0,0 0 0,4 3 0,-3-2-352,-1 1 0,1 0-1,-1 0 1,0 0 0,-1 0-1,1 0 1,-1 1 0,1-1-1,2 10 1,-3-9-397,0 0 0,0 0 0,0 0 0,-1 1 0,0-1-1,0 0 1,-1 1 0,1-1 0,-1 1 0,0-1 0,-1 8 0,1-12-345,-1 1 493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06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23 580,'9'4'8424,"10"-1"-5287,-13-2-2618,0 0-78,0 0 0,0-1-1,0 0 1,0 0-1,0 0 1,-1-1-1,1 0 1,0 0-1,0 0 1,-1-1-1,1 0 1,-1 0-1,1 0 1,6-4-1,9-3 243,-4 4-644,-17 4-39,1 1 0,-1 0 0,0 0 0,0 0 0,0 0 0,1 0 0,-1 0 1,0 0-1,0 0 0,1 0 0,-1 0 0,0 0 0,0 0 0,1 0 0,-1 0 0,0 0 0,0 0 0,0 1 1,1-1-1,-1 0 0,0 0 0,0 0 0,0 0 0,1 0 0,-1 0 0,0 0 0,0 1 0,0-1 0,0 0 1,0 0-1,1 0 0,-1 1 0,0-1 0,0 0 0,0 0 0,0 0 0,0 1 0,0-1 0,0 0 0,0 0 1,0 0-1,0 1 0,3 11 9,-3-8-2,2 4 11,-1 0 0,0 0-1,0 13 1,3 18 14,-1-19-40,30 170-118,-33-174-710,-3-13-850,-3-9-488,-13-25-4219,14 21 4494,0 1-1,-8-11 1,1 5 320,2-1 258</inkml:trace>
  <inkml:trace contextRef="#ctx0" brushRef="#br0" timeOffset="1">20 127 216,'-1'0'359,"0"0"-1,0 0 1,0 0-1,0 0 1,1 0 0,-1 0-1,0 0 1,0 0-1,0 0 1,0 1 0,0-1-1,0 0 1,1 1-1,-1-1 1,0 1 0,0-1-1,1 0 1,-1 1-1,0 0 1,0-1-1,0 2 1,1-2-273,0 0 0,0 0 0,0 1 0,0-1 0,0 0 0,0 0 1,0 1-1,0-1 0,0 0 0,0 0 0,0 0 0,0 1 0,0-1 0,0 0 0,0 0 0,0 0 0,0 0 0,0 1 0,0-1 0,1 0 0,-1 0 0,0 0 0,0 0 1,0 1-1,0-1 0,0 0 0,1 0 0,-1 0 0,0 0 0,13 5 418,-8-4-604,0 0 0,0-1 0,0 1 0,0-1 0,0 0 1,0 0-1,0 0 0,0-1 0,0 0 0,0 0 0,0 0 0,0-1 0,-1 0 0,1 1 0,0-2 0,-1 1 0,1 0 1,-1-1-1,0 0 0,6-5 0,-30 26-7536,11-12 6663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06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49 300,'-1'3'452,"0"-1"1,0 1-1,0-1 0,0 1 0,1 0 1,-1-1-1,1 1 0,0 0 0,0-1 1,0 1-1,0 0 0,1 4 0,0-6-162,-1 1 0,1-1 0,0 1-1,-1-1 1,1 1 0,0-1-1,0 0 1,0 0 0,0 1-1,0-1 1,0 0 0,1 0-1,-1 0 1,0 0 0,0 0-1,1 0 1,-1 0 0,1-1-1,-1 1 1,1 0 0,2 0-1,2 1 329,0-1-1,0 1 1,0-1 0,0 0-1,10-1 1,-9 0-650,-1 0 0,0-1 0,0 0 1,0 0-1,8-4 0,-8 3-713,1-1 1,-1 0-1,0 0 0,0-1 0,0 0 0,0 0 0,-1-1 0,0 1 0,0-1 0,0 0 0,0 0 0,-1-1 0,0 1 0,0-1 0,0 0 0,-1 0 0,5-11 0,-2-2-941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07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7 1148,'6'-3'11038,"4"0"-7269,17 6 283,0 0-3510,47-9-350,-73 6-218,-1 0 0,0 1 0,0-1-1,0 0 1,0 1 0,0-1 0,0 0-1,0 1 1,0-1 0,0 0 0,0 1-1,0-1 1,0 0 0,0 0 0,0 1-1,0-1 1,0 0 0,0 1 0,0-1-1,0 0 1,0 1 0,-1-1 0,1 0-1,0 0 1,0 1 0,-1-1 0,-4 11-1073,-17 16-3996,0-1 1050,11-11 2874,5-8 1134,1 0 0,1 0-1,-1 1 1,1-1 0,0 1-1,-4 14 1,8-21 124,0 0-1,-1 0 1,1 0-1,0 0 1,0 0-1,0 0 0,1 0 1,-1 0-1,0 0 1,0 0-1,0 0 1,1 0-1,-1 0 1,1 0-1,-1 0 1,1 0-1,-1 0 1,1 0-1,-1-1 1,1 1-1,0 0 1,-1 0-1,1-1 1,0 1-1,0 0 1,-1-1-1,1 1 1,0-1-1,0 1 1,0-1-1,0 1 1,0-1-1,0 0 1,2 1-1,4 1 83,1 0 0,-1-1 1,15 1-1,-5 0-56,-15-2-14,1 1 0,0-1 0,0 1 0,-1 0 0,1 0 0,-1 0 0,1 0 1,-1 0-1,4 3 0,-5-3-86,-1-1 0,1 1 0,-1-1 0,1 1 0,-1-1 0,1 1 0,-1 0 0,1-1 0,-1 1 0,1 0 0,-1-1 0,0 1 0,0 0 0,1 0 0,-1-1-1,0 1 1,0 0 0,0 0 0,0-1 0,0 1 0,0 0 0,0 0 0,0 0 0,0-1 0,0 1 0,0 0 0,0 0 0,-1-1 0,1 1 0,0 0 0,0-1 0,-1 1 0,1 0 0,-1 0 0,1-1 0,-1 1 0,1-1 0,-1 1 0,0 0 0,-5 8-51,6-7-20,-1 0 1,0-1-1,0 1 1,0-1 0,0 1-1,0-1 1,-1 0-1,-1 2 1,2-2-21,-15 12-1718,-1-2-1,0 0 1,-21 10 0,34-19 1694,-1 0 1,1-1-1,-1 1 1,1-1-1,-1 0 1,1 0-1,-1-1 1,-6 0-1,10 0 260,-1 0-1,1 0 0,0 0 1,-1 0-1,1-1 0,0 1 1,-1 0-1,1-1 0,0 0 1,0 1-1,-1-1 0,1 1 0,0-1 1,0 0-1,0 0 0,0 0 1,0 0-1,0 0 0,0 0 1,0 0-1,1 0 0,-1 0 1,0 0-1,1 0 0,-1-1 1,0 1-1,1 0 0,0 0 1,-1-1-1,1 1 0,-1-3 1,1-1 1060,-1 0 1,1 0 0,0 0 0,1-8 0,-1 11-982,0 1 0,1 0 0,-1-1 0,1 1 0,-1 0-1,1-1 1,-1 1 0,1 0 0,-1 0 0,2-2 0,-1 3-185,-1-1 1,0 1-1,1 0 1,-1-1 0,1 1-1,-1 0 1,1-1-1,-1 1 1,1 0-1,-1 0 1,1-1 0,0 1-1,-1 0 1,1 0-1,-1 0 1,1 0-1,-1 0 1,1 0-1,0 0 1,-1 0 0,1 0-1,-1 0 1,1 0-1,0 0 1,1 1-30,-1 0 0,0-1 0,0 1 0,0 0 0,0-1 0,0 1 1,0 0-1,0 0 0,0 0 0,0 0 0,0 0 0,0 0 0,0 0 0,-1 1 0,1-1 0,0 0 0,0 2 1,8 24 112,-7-21-107,11 45 28,-3 1 0,6 78 0,-4-30-26,27 175-21,-38-252-19,-1-18 2,0-1 0,0 1 0,1-1 0,-1 1-1,1-1 1,0 1 0,1-1 0,2 9 0,0-52-13262,-2 15 8171,0 10 3235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40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44,'-30'9'20297,"28"-8"-19045,77 43 740,18 12-1392,-78-44-536,-2-4-31,-1 1-1,0 1 1,18 19 0,-29-27-26,0 0 1,0-1 0,0 1 0,0 0 0,0 0 0,0 0 0,-1 0 0,1 0 0,-1 0-1,0 1 1,1-1 0,-1 0 0,0 0 0,0 0 0,0 0 0,-1 0 0,1 0 0,0 0-1,-2 3 1,-1 5-2,0 1 0,-8 14 0,6-13-35,-5 8-778,-1 1-1,-1-2 1,-17 22 0,-10 16-6172,0 2-3251,31-46 7686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07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20,'2'0'998,"-1"0"0,1 1 1,0-1-1,-1 0 0,1 1 0,0-1 0,-1 1 1,1-1-1,-1 1 0,1 0 0,-1 0 1,2 1-1,0 0-497,-1 0 0,1 0 1,-1 0-1,0 1 1,0-1-1,2 4 0,-1-3-932,-1 1 1,0-1-1,0 1 0,-1 0 0,1-1 0,-1 1 0,0 0 1,0 0-1,0 0 0,0 7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08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1160,'2'-16'20510,"9"17"-20935,5 1 592,1 0-1,0-1 0,0-1 0,0 0 0,0-2 1,-1 0-1,1 0 0,19-7 0,-28 7-170,1-1 7,0 1-1,1 0 1,12-1-1,-21 3-4,-1 0-1,0 0 1,1 0-1,-1 0 0,0 0 1,1 0-1,-1 0 1,0 0-1,1 0 1,-1 1-1,0-1 0,1 0 1,-1 0-1,0 0 1,0 1-1,1-1 0,-1 0 1,0 0-1,0 1 1,1-1-1,-1 0 0,0 0 1,0 1-1,0-1 1,0 0-1,1 1 0,-1-1 1,0 0-1,0 1 1,0-1-1,0 0 1,0 1-1,0-1 0,0 0 1,0 1-1,0-1 1,0 0-1,0 1 0,0-1 1,0 0-1,0 1 1,0-1-1,0 0 0,0 1 1,-1-1-1,-6 21-42,4-14 16,-1 5-206,0-1-1,-1 0 1,-1 0-1,-11 18 1,-35 38-1875,7-8 786,-12 19 1875,56-78-485,1 1 0,0-1 0,-1 0 0,1 1 0,-1-1 0,1 1 0,0-1 0,-1 1 0,1-1 0,0 1 0,0-1 0,0 1 0,-1 0 0,1-1 1,0 1-1,0-1 0,0 1 0,0-1 0,0 1 0,0 0 0,0-1 0,0 2 0,0-2-11,1 0 0,-1 1 0,1-1 0,-1 0 0,1 0 0,-1 1 0,0-1 0,1 0 0,-1 0 0,1 0-1,-1 0 1,1 0 0,-1 1 0,1-1 0,-1 0 0,1 0 0,-1 0 0,1 0 0,-1-1 0,1 1 0,0 0 0,31-8 1094,-29 7-1154,0 0 25,12-5-38,1 1 1,0 1-1,0 0 0,0 1 0,18-1 0,-31 4 449,-29 15-21989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08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0 224,'0'4'1155,"-1"11"3670,-2-5 1804,3-3-1756,4 9-2293,-1-4-1661,-2-8-855,-1 1 0,0-1 1,0 0-1,0 1 0,0-1 0,-1 1 0,0-1 0,0 0 0,0 0 0,0 1 0,-1-1 1,0 0-1,0 0 0,0 0 0,0 0 0,0-1 0,-1 1 0,0-1 0,0 1 0,-3 3 1,-1-1-516,0 0 1,0-1 0,-11 8 0,-25 9-5711,39-19 4549,-1 0 0,1 0 1,-1 0-1,1 0 0,0 1 0,0 0 0,-5 7 0,4-5 85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0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1 868,'57'2'11655,"-46"-1"-9130,0 1-1,21 5 1,-26-5-2238,0 0 0,-1 0 0,1 0 0,-1 1 0,0 0 0,1 0 0,-2 1 0,1-1 0,0 1 0,0 0 0,-1 0 0,0 1 0,0-1 0,0 1 0,-1 0 0,5 7 0,-4-4-283,-1 0 0,0 0 0,0 0 0,3 14 0,-1 2-3746,-4-22 3263,-1 0-843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09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72 508,'-2'2'1399,"-1"-1"0,0 0 1,0 0-1,0 0 0,0 0 0,0-1 0,0 1 0,-4-1 1317,13-2 1877,8-4-2669,163-32 1969,-53 9-4098,-91 25-578,-64 7-7665,22-1 5251,-1-1 0,1 0 0,-14-1 0,10-1 1378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09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1 276,'4'14'10937,"0"-7"-10230,1-1 1,-2 1-1,1 0 1,-1 1-1,0-1 1,0 1-1,-1-1 0,0 1 1,-1 0-1,2 8 1,-2 4-365,0 0-1,-4 38 1,-1-36-563,0-1 0,-2 1 1,0-1-1,-1 0 0,-1-1 0,-1 0 0,-1 0 0,-1 0 1,-1-2-1,-14 19 0,17-26-1368,0-1-1,-12 11 1,15-16 54,0 0 0,0-1 1,0 1-1,-1-1 0,-10 4 1,8-5-182,2-3 268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09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1020,'6'-1'1089,"1"-1"1,-1 1-1,0 0 1,1 1-1,7-1 0,-12 1-945,-1 0 0,1 1 0,0-1 0,-1 0 0,1 1 0,-1-1 0,1 1 0,-1-1 0,1 1 0,-1 0 0,1-1 0,-1 1 0,1 0 0,-1 0 0,0 0 0,0 0 0,1 1 0,-1-1 0,0 0 0,0 0 0,0 1 0,0-1 0,0 0 0,-1 1 0,1-1 0,0 3 0,4 11 425,-2 1-1,0 0 1,0 1-1,-2-1 0,0 19 1,2 10-605,-3-30-308,-1-12-260,1 0-1,0-1 1,0 1-1,0 0 1,0 0-1,1 0 1,1 5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10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5 552,'15'-4'6623,"-13"4"-6213,0 0-1,0 0 1,0 1 0,0-1 0,0 1 0,0-1 0,-1 1-1,4 1 1,5 3 705,-3-3-380,-1-1-1,1 0 0,0 0 1,-1 0-1,1-1 0,0 0 1,0 0-1,-1-1 0,1 0 1,0 0-1,8-3 0,-3 2-510,0 0-1,18-1 1,-29 3-167,0 0 0,0 1 0,1-1 0,-1 1 0,0-1 1,0 1-1,0-1 0,0 1 0,-1 0 0,1-1 0,0 1 1,0 0-1,0 0 0,0-1 0,-1 1 0,1 0 1,0 0-1,-1 0 0,1 0 0,-1 0 0,1 2 0,10 24-92,-10-26 81,6 24-25,4 28 1,-7-27-17,71 233 25,-70-244-34,46 163 52,-51-170-119,-6-12-377,-14-22-1130,9 11 368,-29-28-7026,-46-38 0,71 68 7026,-5-5-340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10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15 672,'7'-4'7823,"4"0"-6249,-3 2-1397,-1 1 1,0 1-1,1-1 0,-1 1 0,0 0 1,1 1-1,8 1 0,20 1 668,-36-3-904,0 0 0,0-1 0,0 1 0,0 0 1,0 0-1,0-1 0,0 1 0,0 0 0,0 0 1,0 0-1,0-1 0,0 1 0,0 0 0,0 0 0,0 0 1,0-1-1,0 1 0,0 0 0,0 0 0,0 0 0,0-1 1,-1 1-1,1 0 0,0 0 0,0 0 0,0-1 0,0 1 1,0 0-1,-1 0 0,1 0 0,0 0 0,-5-2-3499,-12 4-1688,9 0 3885</inkml:trace>
  <inkml:trace contextRef="#ctx0" brushRef="#br0" timeOffset="1">17 123 32,'0'2'647,"1"0"-1,-1 0 1,0-1-1,1 1 1,0-1-1,-1 1 1,1-1-1,0 1 1,0-1-1,0 1 1,2 1 0,-2-2-117,0 0 0,0 0 0,1-1 0,-1 1 0,0-1 0,1 1 0,-1-1 0,0 1 0,1-1 0,-1 0 0,1 0 0,-1 0 0,1 0 0,1 0 0,12 0 1149,47-1 1209,-22-6-8225,-34 5 1675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11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11 420,'19'-11'21087,"-19"34"-20048,-3 37-785,-16 89-1,3-39-2733,15-103 3083,-3 1-7698,10-25-6610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45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0 156,'0'1'513,"0"0"0,0-1 0,0 1 0,1 0 0,-1 0 0,0 0 0,0-1 0,1 1 0,-1 0 0,0 0 0,1-1 0,-1 1 0,1 0 0,0 0 0,10 9 1600,-10-9-2109,1 0 0,-1 0 0,0 0 0,1 0 0,-1 0 0,0 0 0,0 1 0,0-1 0,0 0 0,0 1 0,0-1 1,0 0-1,-1 1 0,1-1 0,0 1 0,-1-1 0,1 1 0,-1 0 0,1 2 0,-1 0 6,0-1 0,-1 0-1,1 0 1,-1 0 0,0 1 0,0-1 0,0 0-1,0 0 1,0 0 0,-1 0 0,1-1 0,-1 1 0,0 0-1,0-1 1,0 1 0,0-1 0,0 1 0,-3 1-1,-5 4-5,-1-1 0,1 0 0,-18 8-1,16-9 2,1 0 0,-20 15 0,19-12 71,-8 8-229,19-16 234,0 0 0,0 0 1,0 0-1,0 0 0,0 1 1,1-1-1,-1 0 0,1 0 0,-1 0 1,1 1-1,-1-1 0,1 0 1,-1 1-1,1-1 0,0 2 0,1-2 146,0-1 0,0 1-1,0-1 1,0 0 0,1 0 0,-1 0-1,0 1 1,0-1 0,0 0-1,1 0 1,-1-1 0,0 1-1,0 0 1,0 0 0,0 0-1,2-1 1,2 0 665,-2 1-774,-1 0-1,1 0 1,-1 0-1,1 0 1,-1 1-1,0-1 0,1 1 1,-1-1-1,1 1 1,-1 0-1,3 2 1,-3-2-104,0 1 0,-1-1 0,1 1-1,-1-1 1,0 1 0,0 0 0,1-1 0,-1 1 0,0 0 0,0 0 0,-1 0 0,1 0 0,0 0-1,0 2 1,10 38 47,-2 1 1,7 76-1,-10 90 33,-10-60-570,0-186-11437,0 6 8330,0 11 2149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12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28 932,'3'-5'877,"3"-8"6037,-4 5 13,-2 8-6818,0-1-1,0 1 1,-1 0-1,1 0 1,0 0-1,0 0 1,0 0 0,-1 0-1,1 0 1,0-1-1,0 1 1,0 0-1,-1 0 1,1 0-1,0 0 1,0 0 0,0 0-1,-1 0 1,1 0-1,0 0 1,0 0-1,-1 0 1,1 0-1,0 0 1,0 0-1,0 1 1,-1-1 0,1 0-1,0 0 1,0 0-1,0 0 1,0 0-1,-1 0 1,1 0-1,0 1 1,0-1-1,-2 1-64,0 0 0,1 1 0,-1-1 0,1 1-1,0-1 1,-1 1 0,1-1 0,0 1-1,0 0 1,0-1 0,-1 4 0,-9 22-66,8-20 57,-18 51-4,-21 86 0,35-113-34,2 1 1,1-1-1,2 1 1,2 53 0,1-69 0,1 0 0,1 0 0,5 18 0,-6-28 2,0-1 1,0 1-1,0 0 1,1-1-1,0 1 1,0-1-1,1 0 1,-1 0-1,1 0 1,0-1-1,6 7 1,-8-10 8,0 0 0,-1 0 1,1 0-1,0 0 1,-1 0-1,1 0 1,0 0-1,0 0 1,0-1-1,0 1 1,0-1-1,0 1 1,0-1-1,0 0 1,0 0-1,0 0 1,3 0-1,-2-1 3,0 0 1,0 0-1,0 0 1,0 0-1,0 0 0,0-1 1,0 1-1,-1-1 0,1 0 1,2-2-1,3-3 0,0-1 1,-1 0-1,0 0 0,-1-1 0,8-12 1,-7 10-29,0-1 0,-2 0 0,1 0 1,-2 0-1,5-14 0,-8 21-14,0 0 0,0 1 0,-1-1 0,1 0 0,-1 0 0,0 0 0,0 1 0,0-1 0,-1 0 0,0 0 0,0 1 0,0-1 0,0 0 0,-1 1 0,0-1 0,0 1 0,-2-5 0,2 8-62,1-1-1,-1 0 1,0 1 0,1-1 0,-1 1-1,0-1 1,0 1 0,0 0 0,0 0 0,0 0-1,0 0 1,0 0 0,0 0 0,-1 1 0,1-1-1,0 1 1,0 0 0,-1-1 0,1 1-1,0 0 1,-1 0 0,1 0 0,0 1 0,0-1-1,-1 1 1,-1 0 0,-8 2-761,0 0 0,1 1 1,-17 9-1,26-12 749,-5 2-730,0 1-1,0 0 0,0 0 1,1 1-1,0 0 0,0 0 1,0 1-1,0-1 0,-6 10 1,1-3-2497,8-9 1915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13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1 632,'0'4'10320,"1"7"-5490,0-7-4610,0-1 0,0 1 1,0 0-1,1-1 0,-1 1 0,1-1 0,0 0 0,0 0 0,2 4 1,-3-6-217,1 1 1,-1 0 0,0 0 0,0 0-1,0-1 1,0 1 0,0 0-1,0 0 1,0 0 0,-1 1 0,1-1-1,-1 0 1,0 0 0,1 0 0,-1 0-1,0 0 1,0 1 0,-1 2 0,1-1-32,-1 0 0,0 0 1,0 1-1,0-1 0,-1 0 1,0 0-1,1 0 0,-4 4 1,0 0-466,-1 0 0,-1 0 0,1-1 1,-1 0-1,-1 0 0,-13 10 1,-53 29-2938,16-11 3472,55-33 92,0-1 0,0 1 0,1 1 0,-1-1 0,1 0-1,-1 1 1,1-1 0,0 1 0,0 0 0,0 0 0,0 0-1,-2 5 1,4-8-68,0 0 1,0 1-1,0-1 0,0 0 0,0 1 0,0-1 1,0 0-1,0 1 0,0-1 0,0 1 0,0-1 1,0 0-1,0 1 0,0-1 0,0 0 0,0 1 0,0-1 1,1 0-1,-1 1 0,0-1 0,0 0 0,0 1 1,1-1-1,-1 0 0,0 1 0,0-1 0,1 0 1,-1 0-1,0 0 0,1 1 0,-1-1 0,0 0 1,1 0-1,-1 0 0,0 1 0,1-1 0,-1 0 1,0 0-1,1 0 0,-1 0 0,0 0 0,1 0 1,-1 0-1,0 0 0,1 0 0,-1 0 0,1 0 1,-1 0-1,1 0 0,21-5 2690,-18 4-2327,12-6 387,-15 7-799,0-1-1,0 0 1,0 0 0,0 1-1,0-1 1,0 1-1,0-1 1,0 1-1,0-1 1,0 1 0,0 0-1,0-1 1,1 1-1,-1 0 1,0 0-1,0 0 1,0 0 0,0 0-1,1 0 1,-1 0-1,0 1 1,0-1-1,0 0 1,0 0 0,0 1-1,0-1 1,0 1-1,1-1 1,-1 1 0,0 0-1,-1-1 1,3 2-1,0 2 10,0 0-1,0 0 0,0 0 1,-1 0-1,0 1 0,0-1 1,0 1-1,0-1 0,-1 1 1,1 0-1,-1 0 0,0 6 1,1 11-21,0 32 1,-2-39 16,-1 22-35,0-16-87,1 1 1,1-1-1,6 33 1,-7-53-1,0-1-1,0 1 1,0 0 0,0-1-1,0 1 1,0 0 0,1-1 0,-1 1-1,0 0 1,0-1 0,1 1-1,-1-1 1,0 1 0,1-1-1,-1 1 1,1-1 0,-1 1 0,1-1-1,-1 1 1,1-1 0,-1 1-1,2 0 1,-2-1-84,1 0 0,0-1 0,-1 1 0,1 0 0,-1 0 0,1 0 0,-1 0 0,1 0 0,-1-1 0,1 1 0,-1 0 1,1-1-1,-1 1 0,1 0 0,-1-1 0,0 1 0,1 0 0,-1-1 0,1 1 0,-1-1 0,4-5-1466,0 1 0,0-1-1,3-7 1,-7 12 1567,3-7-941,0 0 0,0 0-1,0-1 1,-1 1 0,1-10 0,2-6-441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13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0 732,'9'6'7196,"8"-1"-4626,7 3-1974,-22-7-592,0 0-1,0 0 0,0 0 1,0 1-1,0-1 1,-1 1-1,1-1 0,0 1 1,-1 0-1,1 0 0,-1-1 1,1 1-1,-1 0 1,0 0-1,0 1 0,0-1 1,0 0-1,0 0 0,-1 0 1,1 1-1,0-1 1,-1 0-1,0 1 0,0-1 1,1 0-1,-1 1 0,-1-1 1,1 0-1,0 1 0,-1-1 1,1 0-1,-1 0 1,1 1-1,-1-1 0,-1 2 1,-1 4-310,0-1-1,-1 1 1,1-1 0,-2 0 0,1 0 0,-1-1 0,0 1 0,0-1-1,0 0 1,-12 9 0,1-4 327,1 1 0,0 1 1,-16 19-1,29-31 70,1 0 0,0 1 0,0-1 1,0 1-1,1-1 0,-1 0 1,0 1-1,0 0 0,1-1 0,-1 1 1,1-1-1,0 1 0,-1 0 0,1-1 1,0 1-1,0 0 0,0-1 0,0 1 1,0 0-1,0 0 0,0-1 0,1 1 1,0 2-1,0-2 162,0-1 0,-1 0 0,1 1 0,0-1 0,0 0 0,0 0 0,0 0 0,0 0 0,0 1 0,1-2 0,-1 1 0,0 0 0,1 0 0,-1 0-1,0 0 1,1-1 0,-1 1 0,1-1 0,-1 1 0,1-1 0,-1 0 0,1 1 0,-1-1 0,1 0 0,2 0 0,3 0 707,0-1 0,0 0 0,13-3 0,42-19 127,-35 13-869,-23 8-334,1 0 0,-1 0 0,0 0 1,0 0-1,6-5 0,-27 10-6043,15-2 5439,-1 0 0,0 0-1,0 1 1,1-1-1,-1 1 1,1 0-1,-1-1 1,1 1 0,0 0-1,-3 4 1,-20 27-3341,10-12 2322,7-11 1922,-12 21 0,-3 13 4171,20-39-3614,3-4-479,-1 0 0,1 1 0,-1-1 1,1 0-1,0 0 0,-1 0 0,1 0 0,0 0 0,0 1 0,0-1 0,0 0 0,0 0 0,0 0 0,0 1 0,0-1 0,0 0 0,1 0 0,-1 0 1,0 0-1,1 1 0,0 1 0,1-1 94,-1-1 0,0 1 0,1 0 0,0-1 0,-1 1 1,1-1-1,0 1 0,0-1 0,-1 0 0,1 0 0,3 2 0,-1-2-63,0 1-1,0-1 0,0 1 1,1-1-1,5 1 0,-7-2-490,0 0-1,-1 0 0,1 0 1,-1 0-1,1 0 0,-1 0 0,1-1 1,3 0-1,-3 0-664,-1 0 0,0 0-1,0 0 1,0 0 0,0 0 0,-1-1 0,1 1 0,0 0 0,0-1 0,-1 0 0,1 1-1,-1-1 1,1 0 0,-1 1 0,2-4 0,-2 1-833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14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1 796,'13'11'12799,"-3"-3"-9410,-9-7-3371,0 0 1,0 0-1,0 0 0,-1 0 0,1 0 1,-1 0-1,1 1 0,-1-1 0,1 0 1,-1 0-1,1 0 0,-1 1 0,0-1 1,0 0-1,0 0 0,0 1 0,0-1 1,0 0-1,0 0 0,0 1 0,0-1 1,0 0-1,-1 0 0,1 0 0,-1 1 1,0 1-1,-2 5-71,0 0 0,-1 1 1,0-1-1,0-1 0,-1 1 1,0-1-1,0 1 0,-1-2 0,0 1 1,-7 6-1,4-5-775,0-1 0,-1 0 0,0-1 0,-12 6 0,-5 1-681,1 2 1,-37 26-1,56-35 1937,0-1 0,1 1 0,0-1 0,0 2-1,0-1 1,-7 12 0,12-18-307,1 1-1,0-1 0,0 0 0,0 1 0,-1-1 0,1 0 0,0 1 1,0-1-1,0 1 0,0-1 0,0 0 0,0 1 0,0-1 1,0 1-1,0-1 0,0 1 0,0-1 0,0 0 0,0 1 1,0-1-1,0 1 0,0-1 0,0 0 0,1 1 0,-1-1 0,0 0 1,0 1-1,0-1 0,1 0 0,-1 1 0,0-1 0,1 0 1,-1 1-1,0-1 0,0 0 0,1 0 0,-1 1 0,0-1 1,1 0-1,-1 0 0,1 0 0,-1 0 0,0 1 0,1-1 0,-1 0 1,1 0-1,-1 0 0,0 0 0,1 0 0,-1 0 0,1 0 1,-1 0-1,0 0 0,1 0 0,-1 0 0,1-1 0,27-2 3161,-26 3-3321,86-19 1568,-44 8-1333,62-6-1,-53 15-634,-50 3-1158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14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0 704,'53'29'13710,"-39"-19"-9123,-14-5-4231,-7 0-1716,4-4 419,0 0-1,0 0 1,0-1-1,0 1 1,0-1 0,0 0-1,0 0 1,0 0 0,0 0-1,0 0 1,0-1-1,0 0 1,0 1 0,0-1-1,-5-3 1,-3-3-1082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27 368,'6'-13'19876,"-5"13"-19776,1-1-1,-1 0 1,1 1 0,-1-1 0,0 1 0,1 0-1,-1-1 1,1 1 0,-1 0 0,1 0-1,-1 0 1,1 0 0,1 0 0,-2 0-46,23 0-5,1-1 0,34-6 1,-44 5-95,-15 3 33,0-1 1,0 1-1,0-1 0,0 1 0,0-1 0,0 1 0,0-1 1,0 1-1,0-1 0,0 1 0,0-1 0,0 1 0,-1-1 0,1 1 1,0-1-1,0 0 0,0 1 0,-1-1 0,1 1 0,0-1 1,-1 0-1,1 1 0,0-1 0,-1 0 0,1 1 0,-1-1 0,1 1 1,-26 27-986,-1-1 0,-56 44 0,49-44 35,-1 0 188,16-13 601,1 1 1,1 0 0,0 2 0,0 0-1,-14 21 1,30-37 188,0 1 0,0 0 0,0-1 0,0 1 1,1 0-1,-1 0 0,1-1 0,-1 4 0,1-5 35,-1 1 1,1-1-1,0 1 1,0-1-1,0 1 1,0-1-1,0 0 0,0 1 1,1-1-1,-1 1 1,0-1-1,0 1 1,0-1-1,0 1 0,1-1 1,-1 1-1,0-1 1,0 0-1,1 1 1,-1-1-1,0 0 0,0 1 1,1-1-1,-1 0 1,1 1-1,-1-1 1,0 0-1,1 1 0,-1-1 1,1 0-1,-1 0 1,0 0-1,1 1 1,0-1-1,1 1 100,0 0 0,0 0 0,0 0 0,0 0 0,0 1 0,0-1 1,0 1-1,-1-1 0,1 1 0,0-1 0,-1 1 0,0 0 0,1 0 0,0 2 0,16 31 156,-18-35-307,10 26 129,-1 1 1,8 48 0,-12-42-8555,-1-119-1091,0 2 7434,-2 66 3553,1 1-1,9-31 0,-12 46-979,1 0 0,0 0 0,0 0 0,0 1-1,1-1 1,-1 0 0,0 0 0,1 1 0,-1-1 0,1 0 0,0 1-1,-1 0 1,1-1 0,3-1 0,3-1 1364,0 0-1,13-3 1,6-4-463,-6 2-626,-1 1-1,36-10 1,-20 11-188,1 2 0,44-2 0,-29 4-528,-47 2-47,0 1-1,-1 0 0,1 0 0,0 0 1,0 1-1,-1 0 0,1-1 0,0 2 0,-1-1 1,1 1-1,7 3 0,-9-3 5,-1-1 0,0 1 0,1 0 0,-1 0 0,0 0 0,0 0 0,-1 0 0,1 0-1,0 0 1,-1 1 0,1-1 0,-1 1 0,0-1 0,0 1 0,0 0 0,0-1 0,0 1 0,0 0 0,-1 0 0,1 4-1,0 27 30,-1-1 0,-8 58-1,-1 25-72,9-106-214,-1 1 1,0-1 0,-4 12-1,5-21 125,0-1-1,0 1 1,-1-1-1,1 1 1,0-1-1,-1 1 0,1-1 1,0 0-1,-1 1 1,1-1-1,-1 0 1,1 1-1,-1-1 0,1 0 1,-1 0-1,1 1 1,-1-1-1,1 0 1,-1 0-1,1 0 0,-1 0 1,1 1-1,-1-1 1,1 0-1,-1 0 1,1 0-1,-1 0 0,0 0 1,0-1-1,-19-2-3949,16 2 2824,-36-8-6318,2-3 3295,18 4 2844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16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16 416,'4'-9'4664,"-1"2"-2419,-3 7-2220,0 0 0,1 0-1,-1 0 1,1 0-1,-1 0 1,0 0-1,1 1 1,-1-1 0,0 0-1,1 0 1,-1 0-1,0 0 1,1 1-1,-1-1 1,0 0 0,0 0-1,1 0 1,-1 1-1,0-1 1,0 0-1,1 1 1,-1-1 0,0 0-1,0 1 1,0-1-1,1 0 1,-1 1-1,1 1 14,1 1-1,-1 0 0,0-1 0,0 1 1,0 0-1,-1-1 0,1 1 0,-1 0 0,1 5 1,0 30-764,-1-27-26,0-3-523,-1 0-1,1 0 1,-3 10-1,1-11 38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16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1276,'5'-5'1757,"14"-14"13090,-19 19-14778,0 0 1,1 0 0,-1 0 0,0 0-1,0 0 1,0 0 0,1 0 0,-1 0-1,0 0 1,0 1 0,0-1 0,0 0-1,1 0 1,-1 0 0,0 0 0,0 0-1,0 0 1,0 1 0,1-1 0,-1 0-1,0 0 1,0 0 0,0 0-1,0 1 1,0-1 0,0 0 0,0 0-1,0 0 1,0 0 0,1 1 0,-1-1-1,0 0 1,0 0 0,0 0 0,0 1-1,0-1 1,0 0 0,0 0 0,0 1-1,-1-1 1,1 0 0,2 10-86,10 192-406,-8-94-4679,5 1-7319,-7-94 10410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17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0 596,'-8'12'4047,"7"-11"-3610,-1 1 1,1-1 0,0 1-1,0 0 1,1-1 0,-1 1-1,0 0 1,0-1 0,0 3-1,1-3-376,0 0 0,0-1 0,1 1 0,-1 0 0,0 0-1,0-1 1,0 1 0,1 0 0,-1 0 0,0-1 0,1 1 0,-1 0 0,1-1-1,-1 1 1,0-1 0,1 1 0,0 0 0,-1-1 0,1 1 0,-1-1 0,1 0-1,0 1 1,-1-1 0,1 1 0,0-1 0,-1 0 0,2 1 0,14 6 803,-1-1 0,28 6 0,-2 0 51,-40-11-927,0-1-1,0 1 0,0-1 1,-1 1-1,1-1 1,0 1-1,0 0 0,-1-1 1,1 1-1,0 0 1,-1-1-1,1 1 0,-1 0 1,1 0-1,-1 0 0,1-1 1,-1 1-1,0 0 1,1 0-1,-1 0 0,0 0 1,0 0-1,0 0 1,1 0-1,-1 0 0,0 0 1,0 0-1,0-1 1,-1 1-1,1 0 0,0 0 1,0 0-1,0 0 0,-1 0 1,1 0-1,-1 1 1,-2 6-104,0 0 0,-1 0 0,-5 8 0,5-7-34,-70 113-1122,1-1 1123,71-118 182,1-1 1,0 1-1,0 0 1,0-1-1,1 1 0,-1 0 1,0 0-1,1-1 1,0 1-1,0 0 1,0 0-1,0 0 1,0 0-1,0-1 1,1 1-1,1 5 0,-2-7 88,1 1-1,0-1 1,0 1-1,0-1 1,0 0-1,0 1 1,0-1-1,0 0 1,0 0-1,1 0 0,-1 0 1,0 0-1,1 0 1,-1 0-1,1 0 1,-1-1-1,1 1 1,-1 0-1,1-1 1,0 0-1,-1 1 0,1-1 1,-1 0-1,1 0 1,0 1-1,-1-1 1,1-1-1,0 1 1,2 0-1,5-2 253,-1 0 0,1 0 0,-1 0 0,0-1-1,1 0 1,-1-1 0,14-8 0,-1-2-332,29-24 0,-26 16-474,-1 0 1,-1-2-1,31-43 0,-49 62 473,-1 1-1,-1-1 1,1 1-1,-1-1 1,0 0-1,0 0 1,0 0-1,0-1 1,-1 1-1,1-9 1,-2 15-37,-1 1-1,1-1 1,0 0-1,-1 1 1,1-1 0,-1 0-1,0 0 1,1 1-1,-3 1 1,2-2-2,0 0 0,1 1 0,-1-1 0,0 1 0,0-1-1,1 1 1,-1-1 0,1 1 0,-1-1 0,1 3 0,-2 22-2,2 17-3,1-34 1,0 0 0,1 0 1,0-1-1,1 1 1,0-1-1,0 1 0,0-1 1,1 0-1,1 0 1,8 12-1,-11-18 8,0 1 0,0-1 0,0 0 1,0 0-1,0 1 0,1-1 0,-1-1 0,1 1 0,0 0 0,0-1 1,-1 1-1,1-1 0,0 0 0,0 0 0,0 0 0,0 0 0,0 0 0,1-1 1,-1 0-1,0 1 0,0-1 0,0 0 0,0 0 0,1-1 0,-1 1 1,0-1-1,0 0 0,0 1 0,0-1 0,0-1 0,0 1 0,0 0 0,3-3 1,1 0 0,-1 0 1,0 0-1,0-1 1,0 0-1,0 0 1,-1 0-1,0-1 1,0 0-1,0 0 0,-1 0 1,0 0-1,0-1 1,-1 0-1,0 0 1,0 0-1,3-11 1,-3 8-200,-1-1 1,0 1-1,-1 0 1,-1 0-1,1-1 0,-2 1 1,1-1-1,-1 1 1,-1 0-1,0 0 0,-5-15 1,5 17 24,-1 1 1,0 0 0,0 0-1,-1 0 1,0 0 0,0 0-1,0 1 1,-8-8 0,10 12 165,0 0 1,0 0-1,-1 0 1,1 0-1,-1 1 1,1-1 0,-1 1-1,0-1 1,0 1-1,1 0 1,-1 0-1,0 0 1,0 1-1,0-1 1,0 1 0,0-1-1,0 1 1,0 0-1,0 0 1,0 1-1,0-1 1,0 1-1,-6 1 1,1 0-12,0 1-1,1 0 1,-1 1 0,1 0 0,-14 9 0,15-8-871,0-1 1,1 1 0,0 0-1,-5 6 1,8-9 83,1 1 0,0-1 0,0 1 0,0-1 0,0 1 1,1 0-1,-1-1 0,0 4 0,1-4 210,0 4-637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17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83 260,'9'-5'10406,"-10"12"-10269,-5 16-131,4-16-6,0 1 0,1 0 0,-1 0-1,1 10 1,1-10 11,1 0 0,0 0-1,0 0 1,1-1-1,0 1 1,1 0 0,0-1-1,0 1 1,0-1 0,1 0-1,0 0 1,0 0-1,1 0 1,6 6 0,-8-10 110,-1 0 1,1 0-1,0 0 0,0-1 1,0 1-1,0-1 1,1 0-1,-1 0 0,1 0 1,-1 0-1,1-1 1,0 0-1,-1 1 0,1-1 1,0-1-1,0 1 1,0 0-1,0-1 0,0 0 1,0 0-1,0 0 1,0 0-1,0-1 0,-1 0 1,1 1-1,0-1 1,0-1-1,0 1 1,-1-1-1,6-2 0,-3 0-22,0 0 0,0 0 0,-1-1 0,0 1 0,0-1 0,0-1-1,0 1 1,-1-1 0,0 0 0,0 0 0,-1 0 0,1 0 0,-1 0-1,-1-1 1,1 0 0,-1 1 0,2-11 0,-2 8-95,0-1-1,-1 1 1,0 0 0,-1-1 0,0 1 0,0-1-1,-1 1 1,-1-1 0,1 1 0,-1 0 0,-1 0-1,-5-14 1,7 20 1,-1 0 0,1 0 0,-1-1 0,0 1 0,0 0 0,-1 1 0,1-1 0,0 0-1,-1 1 1,0-1 0,1 1 0,-1 0 0,0 0 0,0 0 0,-1 0 0,1 1 0,0-1 0,0 1 0,-7-2 0,5 2-1,-1 0 0,1 1-1,-1 0 1,1 0 0,-1 0 0,1 1 0,-1 0 0,1 0 0,-1 0 0,1 0 0,0 1 0,-7 3 0,-5 2-50,-35 16-1521,21-4-2791,29-18 3801,1 0 1,-1 1-1,0-1 0,1 1 1,-1-1-1,1 1 1,0 0-1,-1-1 0,1 1 1,0 0-1,0 0 0,0 0 1,0 0-1,1 0 0,-2 4 1,0 0-765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46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4 724,'0'4'2563,"1"4"2434,0-7-4935,0-1 0,0 1-1,0-1 1,-1 0 0,1 0 0,0 1 0,0-1-1,0 0 1,0 0 0,0 0 0,0 0 0,1 0 0,9 0 121,25-1 633,-35 1-950,1 0 0,-1-1 0,0 1 0,1 0-1,-1-1 1,1 1 0,-1-1 0,0 1 0,1-1 0,-1 0 0,0 0 0,1 1 0,-1-1-1,0 0 1,0 0 0,0 0 0,0 0 0,0 0 0,1-3 0,0 3-1186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18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5 138 932,'4'-4'1968,"-3"2"-1394,1 0-1,0 0 1,0 0 0,-1 1 0,1-1-1,0 0 1,1 1 0,-1 0 0,3-2 1772,-6 7-2238,0 0-1,1-1 0,-1 1 1,1 0-1,0 0 0,0 0 1,0 0-1,2 8 0,0 7-16,-1-4-46,1-1 1,5 21-1,-6-31 15,1-1 0,-1 1-1,1 0 1,0 0 0,0 0 0,0-1-1,0 1 1,0-1 0,1 0 0,0 0 0,-1 0-1,1 0 1,5 3 0,-6-4 20,0-1 0,1 0 0,-1 0 0,0 0 0,1 0 0,-1 0 0,1 0 0,0-1 0,-1 0 0,1 1 0,-1-1 1,1 0-1,0 0 0,-1 0 0,1 0 0,0-1 0,-1 1 0,1-1 0,-1 0 0,1 1 0,-1-1 0,1 0 0,-1-1 0,0 1 0,1 0 0,2-3 0,4-2 129,-1-1-1,-1 1 0,1-1 0,-1 0 0,10-14 0,-11 13-28,0-1-1,0 0 1,-1-1-1,-1 1 0,0-1 1,0 0-1,-1 0 1,3-14-1,-4 17-90,-1-1-1,0 0 1,0 0 0,-1-1-1,0 1 1,-1 0-1,0 0 1,0 0 0,0 0-1,-1 1 1,-4-12-1,5 17-61,0 0-1,0 0 0,0 1 0,0-1 0,0 0 0,0 1 0,0-1 1,0 1-1,-1-1 0,1 1 0,-1 0 0,1-1 0,-1 1 0,1 0 1,-1 0-1,0 0 0,1 0 0,-4-1 0,1 2-6,1-1 0,0 0 0,0 1 0,0 0 0,-1 0 0,1 0 1,0 0-1,-1 0 0,1 1 0,-4 1 0,-5 1-8,1 2-1,0-1 1,-1 1 0,-17 12 0,11-6-187,-41 27-5960,57-37 5346,0 1 1,0-1 0,1 1 0,-1-1 0,1 1 0,-1 0 0,1-1 0,0 1 0,0 0 0,0 0 0,-1 3 0,1-4 44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18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50 109 252,'0'0'147,"-7"-4"5097,8 7-4127,5 16 825,-4 5-1442,1 0-1,1-1 1,1 0-1,11 35 1,-15-55-301,1 1 1,-1 0 0,1-1 0,-1 0 0,1 1-1,0-1 1,0 0 0,0 0 0,1 0 0,-1 0-1,1 0 1,-1 0 0,1-1 0,6 5-1,-7-6-44,0 0 0,0 0 0,0-1 0,1 1 0,-1 0 0,0-1 0,1 1 0,-1-1 0,0 0 0,1 0 0,-1 0 0,0 0 0,1 0-1,-1 0 1,1-1 0,-1 1 0,0-1 0,1 0 0,-1 1 0,0-1 0,0 0 0,0 0 0,0-1 0,3-1 0,3-2-62,0 0 0,-1-1 1,0 0-1,0 0 0,-1-1 1,0 0-1,0 0 0,0 0 1,-1-1-1,0 0 1,-1 0-1,7-14 0,-9 16-64,0 0 0,-1 0 0,1 0 0,-1 0-1,0-1 1,-1 1 0,1 0 0,-1-1 0,-1 1 0,1 0-1,-1 0 1,0-1 0,0 1 0,-1 0 0,0 0 0,0 0-1,0 0 1,-1 0 0,-3-5 0,1 3 38,0 1 0,-1 0 1,0 0-1,0 1 0,0 0 0,-1 0 1,1 0-1,-2 1 0,1 0 0,0 0 1,-1 1-1,0 0 0,-14-5 1,16 6-217,-1 2 1,1-1 0,-1 1 0,0 0 0,0 0 0,1 1 0,-15 0 0,16 1-487,-1 0 0,1 0 0,-1 1 0,1-1 0,0 1 0,-1 0 1,1 1-1,0-1 0,0 1 0,-6 5 0,10-8 203,0 1 0,0 0 0,1-1-1,-1 1 1,0 0 0,0-1 0,1 1 0,-1 0-1,0 0 1,1 0 0,-1 0 0,1 0-1,-1 0 1,1 0 0,-1 0 0,1 0 0,0 0-1,0 0 1,-1 0 0,1 0 0,0 0 0,0 0-1,0 1 1,2 2-1312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19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35 192,'-45'6'20395,"70"-14"-18324,1 1-1965,0 1 1,43-4-1,-51 8-292,-2-2-328,-5 1-1876,-4 2-2740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20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3 108,'6'-3'7329,"-6"10"-2248,0 0-5862,0 20 1862,-2 0-1,-9 48 1,7-56-1256,-1 0 0,-1 0 1,-1 0-1,-15 28 0,9-22-2387,-1 0-1,-1-1 1,-2 0-1,-32 36 1,36-47 1301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20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4 536,'1'-1'223,"0"1"-1,0-1 1,0 1 0,-1 0 0,1 0-1,0-1 1,0 1 0,0 0-1,0 0 1,0 0 0,0 0-1,0 0 1,0 0 0,-1 0-1,1 0 1,0 0 0,0 1 0,0-1-1,0 0 1,0 1 0,0-1-1,-1 0 1,2 1 0,0 1 12,-1-1 1,1 0 0,0 1 0,-1 0-1,1-1 1,-1 1 0,0 0 0,0 0-1,2 2 1,0 3 91,0 0 1,-1 0-1,1 0 1,1 13-1,-1 10 98,-1-1 1,-3 41 0,0 20-610,1-85 68,5 45-1297,-4-44 494,0-1-1,1 0 1,0 0 0,2 6-1,-1-16-3162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20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51 744,'3'-3'4170,"10"-8"-2663,7 2-7,-18 8-871,0-1 0,1 1 0,0 0 0,-1 0 0,1 0 0,-1 0 0,1 1 0,0-1 0,0 1 0,4-1 0,-2 1-71,0-1 1,0 0-1,-1-1 1,1 1-1,0-1 0,-1 1 1,0-1-1,6-3 0,-5 2-50,-5 3-444,1 1 1,0-1 0,0 0 0,0 0 0,-1 1-1,1-1 1,0 1 0,0-1 0,-1 1 0,1-1 0,0 1-1,-1-1 1,1 1 0,-1 0 0,1-1 0,-1 1 0,1 0-1,0 1 1,10 16-136,1 14 109,-1 1 0,9 57-1,-2-9-40,46 222 732,-60-252-446,-4-51-283,0 0 0,0 1 0,0-1 1,0 0-1,0 0 0,0 0 0,0 0 0,0 1 1,0-1-1,0 0 0,0 0 0,0 0 1,0 0-1,0 0 0,0 1 0,-1-1 0,1 0 1,0 0-1,0 0 0,0 0 0,0 0 0,0 0 1,0 1-1,0-1 0,-1 0 0,1 0 1,0 0-1,0 0 0,0 0 0,0 0 0,0 0 1,-1 0-1,1 0 0,0 0 0,0 0 0,0 0 1,0 0-1,0 0 0,-1 0 0,1 0 1,0 0-1,0 0 0,0 0 0,0 0 0,-1 0 1,1 0-1,0 0 0,0 0 0,0 0 0,0 0 1,0 0-1,-1 0 0,1 0 0,0 0 1,0 0-1,0-1 0,0 1 0,0 0 0,0 0 1,-1 0-1,1 0 0,0 0 0,0 0 0,0-1 1,0 1-1,-10-9-328,9 8 235,-141-155-20324,124 134 18738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21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14 172,'7'-2'4423,"11"2"-3086,-14 0-934,13 0 108,-6 1-71,-1-2 0,16-1 0,-21 1-879,0 0 0,-1 0-1,1-1 1,7-3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21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1 992,'0'1'757,"0"1"-1,0-1 1,1 1 0,-1-1-1,0 0 1,1 1-1,-1-1 1,1 0 0,-1 1-1,1-1 1,0 0-1,0 0 1,1 3 0,0-2 138,1 1 0,-1-1 1,1 0-1,-1 0 1,6 3-1,0-1-313,-1 0-1,1-1 1,0 1-1,9 1 0,11-1-231,-15-6-1836,-12 2 1124,0 0-1,-1 0 1,1-1 0,-1 1 0,1 0 0,0-1 0,-1 1-1,1-1 1,-1 1 0,1-1 0,-1 1 0,1-1 0,-1 1 0,0-1-1,1 0 1,-15-14-11735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23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1588,'-2'2'888,"1"0"0,-1 1 0,1-1 0,-1 0 0,0 0 0,0-1 0,0 1 0,0 0 0,0-1-1,-3 3 1,-11 8 5295,16-12-6106,0 1-1,-1-1 0,1 0 1,0 0-1,0 1 0,0-1 1,-1 0-1,1 0 0,0 1 1,0-1-1,0 0 0,0 1 1,0-1-1,0 0 1,0 1-1,-1-1 0,1 0 1,0 1-1,0-1 0,0 0 1,1 1-1,-1-1 0,0 0 1,0 1-1,0-1 0,0 0 1,0 1-1,0-1 0,0 0 1,1 1-1,8 9 668,15 2-454,-10-7-144,0-2 0,0 0 0,1 0 0,-1-1 0,1-1 0,22-1 0,-33 0-137,-1 0 1,1 0 0,-1 0 0,1 1-1,-1 0 1,6 1 0,-8-1-8,1-1 0,-1 1 0,0-1 0,0 1 0,-1-1 0,1 1 0,0 0 0,0 0 0,0-1 0,0 1 0,0 0 0,-1 0 0,1 0 0,0 0 0,-1 0 0,1 0 0,-1 0 0,1 0 0,-1 0 0,0 0 0,1 0 0,-1 0 0,1 2 0,-1 1-12,0 0 0,0 0 1,0 1-1,-1-1 0,1 0 1,-1 0-1,0 0 0,0 0 1,-1 0-1,1 0 1,-1-1-1,0 1 0,-2 4 1,-6 6-90,-20 26 0,18-27 75,-13 18-33,-6 6 77,-49 78 0,79-115-4,1 1 0,-1-1-1,1 1 1,-1 0 0,1-1-1,-1 1 1,1 0-1,0-1 1,0 1 0,-1 0-1,1 0 1,0-1 0,0 1-1,0 0 1,0 0 0,0-1-1,-1 1 1,2 0 0,-1 0-1,0-1 1,0 1-1,0 0 1,0 0 0,0-1-1,1 1 1,-1 0 0,0 0-1,0-1 1,1 1 0,-1 0-1,1-1 1,0 2-1,0-2 43,1 1 0,-1-1 0,1 1 0,-1-1 0,1 1 0,-1-1 0,1 0 0,-1 1 0,1-1 0,0 0 0,-1 0 0,1 0-1,-1-1 1,1 1 0,0 0 0,1-1 0,23-5 215,39-13 1,34-23-2757,-68 24-1677,-1-1-3574,-10 2 345,-16 11 5768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24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19 181 612,'-6'-9'15094,"-6"-5"-9686,16 37-5227,5 12-176,-7-25 2,0 1 1,8 17-1,-2-10-10,-3-4 5,1 0 0,1 0 0,14 20 0,-19-31-6,0 0 0,1 1 0,0-1 0,0 0 0,0-1 0,0 1 0,0-1 0,1 1 0,-1-1 0,1 0 0,-1 0 0,1 0 1,0-1-1,0 1 0,0-1 0,0 0 0,0 0 0,6 0 0,-7-1 1,1 0 1,-1 0-1,1-1 1,0 1-1,-1-1 0,1 0 1,-1 0-1,1-1 0,-1 1 1,0-1-1,0 1 1,1-1-1,-1 0 0,0 0 1,-1-1-1,1 1 1,0-1-1,-1 1 0,1-1 1,2-3-1,2-4 1,0 0-1,-1 0 1,0 0-1,-1 0 0,4-12 1,-3 5 17,-1 1 1,0-1-1,-1 0 1,2-33-1,-5 39 55,-1 0-1,0 0 0,-1 1 1,0-1-1,0 0 0,-2 1 1,1-1-1,-1 1 0,-5-12 1,6 18-52,0 0-1,0 0 1,0 1 0,-1-1 0,1 0 0,-1 1 0,0 0 0,0-1 0,0 1 0,-1 0 0,1 1-1,-1-1 1,-7-4 0,8 6-28,0 0 0,0 0-1,-1 0 1,1 0 0,0 0 0,-1 1-1,1 0 1,0-1 0,-1 1-1,1 0 1,0 1 0,-1-1 0,1 1-1,0-1 1,-1 1 0,1 0 0,0 0-1,-5 3 1,0 0-151,1 1 0,-1-1-1,1 2 1,1-1 0,-1 1 0,-11 12 0,10-7-2822,-14 19 1,7-7-7611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6:46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1 832,'-1'1'293,"0"1"-1,1 0 1,-1-1 0,0 1 0,1 0-1,0-1 1,-1 1 0,1 0-1,0 0 1,0-1 0,0 1 0,0 0-1,0 0 1,0 0 0,0-1-1,1 1 1,-1 0 0,1 0 0,-1-1-1,2 3 1,-2-3-264,1 0 0,0-1 0,0 1 0,0 0 0,-1 0-1,1-1 1,0 1 0,0 0 0,0-1 0,0 1 0,0-1 0,0 1 0,0-1 0,0 1 0,0-1 0,1 0 0,-1 1 0,0-1-1,0 0 1,0 0 0,0 0 0,0 0 0,1 0 0,-1 0 0,0 0 0,0-1 0,0 1 0,0 0 0,0-1 0,0 1 0,0-1-1,2 0 1,-1 0-305,0 0 0,0 0-1,0 0 1,0 0 0,-1-1 0,1 1-1,-1 0 1,1-1 0,-1 1-1,1-1 1,-1 1 0,0-1-1,0 0 1,1 0 0,-1 0 0,1-3-1</inkml:trace>
  <inkml:trace contextRef="#ctx0" brushRef="#br0" timeOffset="1">9 183 1076,'-2'2'542,"1"0"0,0 0 0,1 0 0,-1 0 0,0 0 0,0 0 0,1 0 0,-1 0 0,1 1 0,0-1 0,0 4 0,0-6-375,0 1 0,0-1-1,0 1 1,0-1 0,1 1-1,-1-1 1,0 1 0,1-1-1,-1 1 1,0-1 0,1 0-1,-1 1 1,0-1 0,1 1-1,-1-1 1,1 0 0,-1 1-1,0-1 1,2 1 0,-1-1 83,1 1 0,-1-1 0,1 1-1,0-1 1,-1 0 0,1 1 0,0-1 0,2 0 0,7 0 550,-1-1-1,0 0 0,0-1 1,0 0-1,12-4 1,-12 2-670,1 0 0,-1 0 0,0-1 0,14-10 0,-15 8-931,1 0 0,-2-1 0,1 0-1,9-11 1,-11 10-1034,0 0 0,-1 0 1,-1-1-1,8-16 0,-11 22 1125,-1 0 0,0-1 0,0 1 0,1-7 1,-2 9 528,2-13-1235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24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 1636,'9'4'3873,"10"7"5354,-8 3-9444,-9-11 224,0 1-2,1-1 0,-1 1-1,0 0 1,-1 0 0,3 7 0,-4-10-7,0 1-1,1-1 1,-1 0-1,0 1 1,0-1 0,0 0-1,-1 1 1,1-1 0,0 0-1,0 1 1,-1-1 0,1 0-1,-1 1 1,1-1 0,-1 0-1,0 0 1,1 0-1,-1 1 1,0-1 0,0 0-1,0 0 1,-1 1 0,-7 7-119,-1 0 0,0 0 0,-1-1 0,-21 12 0,19-12 15,0 1-1,0 0 1,1 1-1,0 0 1,1 1 0,-19 22-1,29-32 178,0 0-1,1-1 1,-1 1-1,0 0 1,1 0-1,-1 0 1,1-1 0,-1 1-1,1 0 1,-1 0-1,1 0 1,0 0-1,-1 0 1,1 0-1,0 0 1,0 0-1,0 0 1,0 0-1,0 0 1,0 0 0,0 0-1,0 0 1,1 2-1,-1-2 114,1 0 1,0-1-1,0 1 0,-1 0 0,1-1 1,0 1-1,0 0 0,0-1 0,0 1 1,0-1-1,0 0 0,0 1 0,0-1 1,0 0-1,0 1 0,0-1 0,1 0 1,-1 0-1,0 0 0,0 0 1,2 0-1,20-1 985,16 0-425,-36 1-681,0 0 0,0 0 1,0 1-1,0-1 0,0 1 0,0 0 1,0 0-1,5 2 0,-6-1-48,0 0 0,0-1 0,-1 1 0,1 0 0,0 0 0,-1 0 0,1 0 1,-1 0-1,0 1 0,0-1 0,0 0 0,0 0 0,0 1 0,1 2 0,7 39 0,-7-33 0,8 106-2,-6-54-1002,-4-53 863,0 8-4844,9-55-7763,-5 19 10994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25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1496,'2'0'914,"0"0"-1,0 0 1,0 1-1,0-1 1,0 1-1,1-1 1,-1 1-1,0 0 1,-1 0 0,1 0-1,0 0 1,2 1-1,0 1-610,-1 0 0,0-1 0,0 1 0,-1 0 0,1 0 0,2 4 0,-1-1-491,-1 0 0,0 0-1,0 0 1,0 0 0,-1 0-1,0 0 1,2 12 0,-3-15-162,-1 0 0,0-1 0,0 1 0,0-1-1,0 1 1,0 0 0,0-1 0,0 1 0,-1-1 0,0 1 0,1 0 0,-1-1 0,0 0 0,0 1 0,0-1 0,-3 4 0,0-1-263,0-1 0,0 0 0,0 0 0,-1-1 0,-9 7 0,8-6 1003,-12 6-5,12-7-132,1 0 0,1 0 0,-1 0 0,-7 7 0,-1 2 590,7-7-362,1 0 0,0 0-1,-9 12 1,13-15-319,0-1-1,0 1 1,0-1 0,0 1 0,1 0-1,-1-1 1,1 1 0,-1 0 0,1-1-1,-1 1 1,1 0 0,0 0 0,0 0-1,0-1 1,0 1 0,0 0 0,0 0-1,1-1 1,-1 1 0,0 0 0,2 2 0,-2-3 52,1 0 1,0 0 0,0 0 0,0 0-1,-1 0 1,1 0 0,0-1 0,0 1 0,0 0-1,0 0 1,1-1 0,-1 1 0,0-1 0,0 1-1,0-1 1,0 1 0,1-1 0,-1 0-1,2 1 1,25 1 2739,-21-2-2765,-1 0-1,1-1 1,-1 0-1,0-1 1,1 1-1,-1-1 1,0-1-1,0 1 1,7-5-1,5-3-149,25-21-1,-10 8 47,-44 30-885,0 1 0,1-1 0,0 2 0,1-1 0,0 1 0,0 1 0,-14 20 0,18-21 754,0 0 0,1 1-1,-4 13 1,7-21 100,0-1 0,1 1 0,-1 0 0,1 0 0,-1 0 0,1 0 0,0 0 0,0 0 0,0 0 0,0 0 0,0 0 0,1 0 0,-1 0 0,0 0 0,1 0 0,0-1 0,-1 1 0,1 0 0,0 0 0,0 0 0,0-1 0,0 1 0,0 0 0,0-1 0,0 1 0,2 0 0,-1-1-78,0 0 0,-1-1 0,1 1 1,0-1-1,-1 1 0,1-1 1,0 0-1,0 0 0,0 0 0,-1 0 1,1 0-1,0 0 0,0 0 1,0-1-1,-1 1 0,1-1 0,0 1 1,-1-1-1,4-1 0,30-17-9606,-24 7 5267,-5 6 2651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25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1 764,'2'8'16702,"3"5"-13430,0-3-3185,-4-6-93,0 0 1,0 1 0,0-1 0,0 0 0,-1 1 0,0-1 0,0 1 0,0-1 0,0 0 0,-1 1-1,0-1 1,0 0 0,0 1 0,0-1 0,-1 0 0,1 0 0,-1 0 0,0 0 0,-5 7 0,-10 13-989,-1-1 1,-1-1-1,-39 36 1,23-24-415,19-20 1061,-21 16 1,21-18 1521,-20 18 0,22-20 691,0-1 1126,16-7-1749,8-3-526,19-2 271,4-1-579,0-1 0,31-9 1,-23 4-392,73-8 0,-69 12-316,-27 5-1676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25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0 424,'22'10'4685,"-14"-8"-1381,0 0-1,0-1 1,0 0 0,15 0-1,-22-1-3281,-1 0-1,0 0 1,1 0-1,-1 0 1,0 0-1,0 0 0,1 0 1,-1 0-1,0 0 1,0 0-1,1 0 1,-1 1-1,0-1 1,1 0-1,-1 0 0,0 0 1,0 0-1,0 1 1,1-1-1,-1 0 1,0 0-1,0 0 1,0 1-1,0-1 0,1 0 1,-1 1-1,0-1 1,0 0-1,0 0 1,0 1-1,0-1 1,0 0-1,0 0 1,0 1-1,0-1 0,0 0 1,0 1-1,0-1 1,0 0-1,0 1 1,0-1-1,0 0 1,0 0-1,0 1 0,0-1 1,0 0-1,0 0 1,0 1-1,-1-1 1,1 0-1,0 0 1,0 1-1,0-1 0,-1 0 1,1 1-1,-11 13-740,7-11-552,-1 0 0,0 0 1,0 0-1,0-1 1,-1 1-1,1-1 0,0-1 1,-1 1-1,0-1 1,1 0-1,-1 0 0,0 0 1,1-1-1,-1 0 0,-9-1 1,2-1-461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26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86 740,'-16'13'6937,"5"-6"2521,29-11-4840,5-1-4285,-1-2-611,-1-1-1,1-1 1,-1 0-1,27-18 1,-38 17-1661,-10 10 1428,0-1 0,1 0 0,-1 0 0,0 1 0,0-1 0,0 0 0,0 0-1,0 1 1,1-1 0,-1 0 0,-1 0 0,1 1 0,0-1 0,0 0 0,0 0 0,0 1 0,0-1 0,-1 0 0,1 0 0,0 1 0,-1-1 0,1 0 0,0 1 0,-1-1 0,1 0 0,-1 1 0,-3-4-2555,-2 0 1503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26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1 532,'-9'11'11757,"8"-10"-11139,-9 7 5887,6-1-5187,3-1-1076,1 1 1,0 0-1,1-1 0,-1 1 1,1-1-1,2 9 1,1 4-59,5 28-22,-5-31-954,-1 1 1,1 32-1,-5-37-2135,0-10 2021,1 0 1,-1-1 0,0 1-1,1 0 1,-1-1-1,0 1 1,0-1-1,0 1 1,0-1-1,0 0 1,0 1-1,0-1 1,-1 0 0,1 0-1,-2 2 1,-3 1-1003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27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57 1168,'-3'5'1183,"-5"11"4020,-1-3 4070,13-10-5619,8 0-2485,-3-2-973,-1-1 0,1 0 0,-1 0 0,1-1 1,-1 0-1,0-1 0,1 0 0,10-4 0,2-2-729,39-20-1,-56 26 205,29-18-2304,-19 8-1555,-5-4-3960</inkml:trace>
  <inkml:trace contextRef="#ctx0" brushRef="#br0" timeOffset="1">191 48 368,'-8'16'4194,"2"-1"5623,5-14-9381,1 0 0,0 0 0,0 1-1,-1-1 1,1 0 0,0 0 0,0 0 0,0 0 0,0 0 0,1 1 0,-1 0 0,9 26 299,-7-22-405,3 14-265,0 1 0,-2 0 0,2 29 0,-3-35-213,-2 13-2475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27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88 1204,'6'5'6034,"-6"-5"-5772,0 0 0,0 0 1,1 0-1,-1 0 0,0 0 1,1 0-1,-1 0 0,0 0 1,1 0 261,0-1-261,6 0 1409,29-7 1254,-31 7-3350,-1 0 0,1-1 0,0 0 0,0 0 0,5-3 0,-10 5 289,0 0 1,0 0-1,0-1 1,1 1-1,-1 0 1,0 0-1,0 0 1,0 0 0,0 0-1,1-1 1,-1 1-1,0 0 1,0 0-1,0 0 1,0 0-1,0-1 1,0 1-1,0 0 1,1 0-1,-1-1 1,0 1-1,0 0 1,0 0-1,0 0 1,0-1-1,0 1 1,0 0-1,0 0 1,0 0-1,0-1 1,0 1 0,0 0-1,0 0 1,0-1-1,-1 1 1,1 0-1,0 0 1,0 0-1,0-1 1,0 1-1,0 0 1,0 0-1,0 0 1,-1 0-1,1-1 1,0 1-1,0 0 1,0 0-1,0 0 1,-1 0-1,1 0 1,0 0 0,0-1-1,-14-5-3740,5 3 2648</inkml:trace>
  <inkml:trace contextRef="#ctx0" brushRef="#br0" timeOffset="1">70 0 1184,'-5'8'1740,"2"-3"338,1-1 0,-1 1 0,1-1 0,-2 7 1,3-9-1703,1 0 0,-1 0 1,1 0-1,0 0 1,0 0-1,0 0 0,0 0 1,0 0-1,0 0 0,1 0 1,-1 0-1,1 0 1,-1 0-1,2 2 0,1 4-182,0 0-1,-1 0 1,0 0-1,0 0 0,-1 0 1,0 0-1,0 0 1,-1 1-1,0-1 0,-2 13 1,1-15-433,-1 1-1,1 0 1,-1-1 0,0 0 0,-5 10 0,4-12-638,0 1 1,0-1-1,0 1 1,0-1-1,0 0 1,-1-1 0,-6 6-1,10-8 631,0-1 1,-1 0-1,1 0 0,-1 1 0,1-1 0,0 0 0,-1 0 1,1 0-1,-1 0 0,1 1 0,-1-1 0,1 0 1,-1 0-1,1 0 0,0 0 0,-1 0 0,1 0 0,-1 0 1,1 0-1,-1 0 0,1-1 0,-1 1 0,1 0 1,0 0-1,-1 0 0,1 0 0,-1-1 0,1 1 0,0 0 1,-1 0-1,1-1 0,0 1 0,-1 0 0,1-1 1,0 1-1,-1 0 0,1-1 0,0 1 0,0 0 1,-1-1-1,1 0 0,-2-6-1479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27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1048,'14'3'11135,"3"-3"-6013,-12-1-4554,0 1-1,0 0 0,0 1 0,5 0 0,38 13 1098,60 27 0,-65-23-1492,83 23 0,-99-35-868,-1-2 0,0-1 0,43 1 0,-52-5-1019,0-1 0,23-4-1,-27 3-642,-1-1-1,1 0 1,19-9 0,-29 11 1829,0 0 1,0 1 0,0-1-1,0 0 1,-1 0 0,1-1-1,-1 1 1,3-3 0,5-9-1096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10:07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31 536,'-1'0'352,"1"0"0,0 1 0,-1-1 0,1 0 0,-1 0 0,1 0 0,-1 0 0,1 0 0,-1 0 0,1 0 0,-1 0 0,1 0 0,-1 0 0,1 0 0,-1 0 0,1-1 0,0 1 0,-3-1 2113,2 0-2113,12-5 1815,23-3-2480,10 4 1164,-17-1 470,-14 5-1436,-11 0 6,0 1 1,-1 0-1,1 0 1,0 0-1,0 0 0,0 0 1,0 0-1,3 1 1,-4-1 100,-1 1 1,1-1-1,-1 1 1,1-1 0,-1 1-1,1-1 1,-1 1-1,0-1 1,1 1 0,-1-1-1,0 1 1,1-1-1,-1 1 1,0 0 0,0-1-1,1 1 1,-1-1-1,0 1 1,0 0 0,0-1-1,0 1 1,0 0-1,0-1 1,0 1 0,0 0-1,0-1 1,0 1-1,0 0 1,-1-1 0,1 2-1,-17 77-1354,-1-28-6337,14-44 6096,-4-1 230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.xml"/><Relationship Id="rId7" Type="http://schemas.openxmlformats.org/officeDocument/2006/relationships/image" Target="../media/image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10" Type="http://schemas.openxmlformats.org/officeDocument/2006/relationships/image" Target="../media/image4.png"/><Relationship Id="rId4" Type="http://schemas.openxmlformats.org/officeDocument/2006/relationships/tags" Target="../tags/tag5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342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343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image" Target="../media/image345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34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4" Type="http://schemas.openxmlformats.org/officeDocument/2006/relationships/image" Target="../media/image3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4" Type="http://schemas.openxmlformats.org/officeDocument/2006/relationships/image" Target="../media/image3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image" Target="../media/image350.png"/><Relationship Id="rId18" Type="http://schemas.openxmlformats.org/officeDocument/2006/relationships/image" Target="../media/image355.png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image" Target="../media/image349.png"/><Relationship Id="rId17" Type="http://schemas.openxmlformats.org/officeDocument/2006/relationships/image" Target="../media/image354.png"/><Relationship Id="rId2" Type="http://schemas.openxmlformats.org/officeDocument/2006/relationships/tags" Target="../tags/tag52.xml"/><Relationship Id="rId16" Type="http://schemas.openxmlformats.org/officeDocument/2006/relationships/image" Target="../media/image353.png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image" Target="../media/image348.png"/><Relationship Id="rId5" Type="http://schemas.openxmlformats.org/officeDocument/2006/relationships/tags" Target="../tags/tag55.xml"/><Relationship Id="rId15" Type="http://schemas.openxmlformats.org/officeDocument/2006/relationships/image" Target="../media/image352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356.png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image" Target="../media/image351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72.xml"/><Relationship Id="rId18" Type="http://schemas.openxmlformats.org/officeDocument/2006/relationships/tags" Target="../tags/tag77.xml"/><Relationship Id="rId26" Type="http://schemas.openxmlformats.org/officeDocument/2006/relationships/tags" Target="../tags/tag85.xml"/><Relationship Id="rId39" Type="http://schemas.openxmlformats.org/officeDocument/2006/relationships/tags" Target="../tags/tag98.xml"/><Relationship Id="rId21" Type="http://schemas.openxmlformats.org/officeDocument/2006/relationships/tags" Target="../tags/tag80.xml"/><Relationship Id="rId34" Type="http://schemas.openxmlformats.org/officeDocument/2006/relationships/tags" Target="../tags/tag93.xml"/><Relationship Id="rId7" Type="http://schemas.openxmlformats.org/officeDocument/2006/relationships/tags" Target="../tags/tag66.xml"/><Relationship Id="rId2" Type="http://schemas.openxmlformats.org/officeDocument/2006/relationships/tags" Target="../tags/tag61.xml"/><Relationship Id="rId16" Type="http://schemas.openxmlformats.org/officeDocument/2006/relationships/tags" Target="../tags/tag75.xml"/><Relationship Id="rId20" Type="http://schemas.openxmlformats.org/officeDocument/2006/relationships/tags" Target="../tags/tag79.xml"/><Relationship Id="rId29" Type="http://schemas.openxmlformats.org/officeDocument/2006/relationships/tags" Target="../tags/tag88.xml"/><Relationship Id="rId41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24" Type="http://schemas.openxmlformats.org/officeDocument/2006/relationships/tags" Target="../tags/tag83.xml"/><Relationship Id="rId32" Type="http://schemas.openxmlformats.org/officeDocument/2006/relationships/tags" Target="../tags/tag91.xml"/><Relationship Id="rId37" Type="http://schemas.openxmlformats.org/officeDocument/2006/relationships/tags" Target="../tags/tag96.xml"/><Relationship Id="rId40" Type="http://schemas.openxmlformats.org/officeDocument/2006/relationships/tags" Target="../tags/tag99.xml"/><Relationship Id="rId5" Type="http://schemas.openxmlformats.org/officeDocument/2006/relationships/tags" Target="../tags/tag64.xml"/><Relationship Id="rId15" Type="http://schemas.openxmlformats.org/officeDocument/2006/relationships/tags" Target="../tags/tag74.xml"/><Relationship Id="rId23" Type="http://schemas.openxmlformats.org/officeDocument/2006/relationships/tags" Target="../tags/tag82.xml"/><Relationship Id="rId28" Type="http://schemas.openxmlformats.org/officeDocument/2006/relationships/tags" Target="../tags/tag87.xml"/><Relationship Id="rId36" Type="http://schemas.openxmlformats.org/officeDocument/2006/relationships/tags" Target="../tags/tag95.xml"/><Relationship Id="rId10" Type="http://schemas.openxmlformats.org/officeDocument/2006/relationships/tags" Target="../tags/tag69.xml"/><Relationship Id="rId19" Type="http://schemas.openxmlformats.org/officeDocument/2006/relationships/tags" Target="../tags/tag78.xml"/><Relationship Id="rId31" Type="http://schemas.openxmlformats.org/officeDocument/2006/relationships/tags" Target="../tags/tag90.xml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tags" Target="../tags/tag73.xml"/><Relationship Id="rId22" Type="http://schemas.openxmlformats.org/officeDocument/2006/relationships/tags" Target="../tags/tag81.xml"/><Relationship Id="rId27" Type="http://schemas.openxmlformats.org/officeDocument/2006/relationships/tags" Target="../tags/tag86.xml"/><Relationship Id="rId30" Type="http://schemas.openxmlformats.org/officeDocument/2006/relationships/tags" Target="../tags/tag89.xml"/><Relationship Id="rId35" Type="http://schemas.openxmlformats.org/officeDocument/2006/relationships/tags" Target="../tags/tag94.xml"/><Relationship Id="rId8" Type="http://schemas.openxmlformats.org/officeDocument/2006/relationships/tags" Target="../tags/tag67.xml"/><Relationship Id="rId3" Type="http://schemas.openxmlformats.org/officeDocument/2006/relationships/tags" Target="../tags/tag62.xml"/><Relationship Id="rId12" Type="http://schemas.openxmlformats.org/officeDocument/2006/relationships/tags" Target="../tags/tag71.xml"/><Relationship Id="rId17" Type="http://schemas.openxmlformats.org/officeDocument/2006/relationships/tags" Target="../tags/tag76.xml"/><Relationship Id="rId25" Type="http://schemas.openxmlformats.org/officeDocument/2006/relationships/tags" Target="../tags/tag84.xml"/><Relationship Id="rId33" Type="http://schemas.openxmlformats.org/officeDocument/2006/relationships/tags" Target="../tags/tag92.xml"/><Relationship Id="rId38" Type="http://schemas.openxmlformats.org/officeDocument/2006/relationships/tags" Target="../tags/tag97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.png"/><Relationship Id="rId21" Type="http://schemas.openxmlformats.org/officeDocument/2006/relationships/image" Target="../media/image13.png"/><Relationship Id="rId42" Type="http://schemas.openxmlformats.org/officeDocument/2006/relationships/customXml" Target="../ink/ink19.xml"/><Relationship Id="rId63" Type="http://schemas.openxmlformats.org/officeDocument/2006/relationships/image" Target="../media/image34.png"/><Relationship Id="rId84" Type="http://schemas.openxmlformats.org/officeDocument/2006/relationships/customXml" Target="../ink/ink40.xml"/><Relationship Id="rId138" Type="http://schemas.openxmlformats.org/officeDocument/2006/relationships/customXml" Target="../ink/ink67.xml"/><Relationship Id="rId159" Type="http://schemas.openxmlformats.org/officeDocument/2006/relationships/image" Target="../media/image82.png"/><Relationship Id="rId170" Type="http://schemas.openxmlformats.org/officeDocument/2006/relationships/customXml" Target="../ink/ink83.xml"/><Relationship Id="rId191" Type="http://schemas.openxmlformats.org/officeDocument/2006/relationships/image" Target="../media/image98.png"/><Relationship Id="rId205" Type="http://schemas.openxmlformats.org/officeDocument/2006/relationships/image" Target="../media/image105.png"/><Relationship Id="rId226" Type="http://schemas.openxmlformats.org/officeDocument/2006/relationships/customXml" Target="../ink/ink111.xml"/><Relationship Id="rId107" Type="http://schemas.openxmlformats.org/officeDocument/2006/relationships/image" Target="../media/image56.png"/><Relationship Id="rId11" Type="http://schemas.openxmlformats.org/officeDocument/2006/relationships/image" Target="../media/image8.png"/><Relationship Id="rId32" Type="http://schemas.openxmlformats.org/officeDocument/2006/relationships/customXml" Target="../ink/ink14.xml"/><Relationship Id="rId53" Type="http://schemas.openxmlformats.org/officeDocument/2006/relationships/image" Target="../media/image29.png"/><Relationship Id="rId74" Type="http://schemas.openxmlformats.org/officeDocument/2006/relationships/customXml" Target="../ink/ink35.xml"/><Relationship Id="rId128" Type="http://schemas.openxmlformats.org/officeDocument/2006/relationships/customXml" Target="../ink/ink62.xml"/><Relationship Id="rId149" Type="http://schemas.openxmlformats.org/officeDocument/2006/relationships/image" Target="../media/image77.png"/><Relationship Id="rId5" Type="http://schemas.openxmlformats.org/officeDocument/2006/relationships/image" Target="../media/image5.png"/><Relationship Id="rId95" Type="http://schemas.openxmlformats.org/officeDocument/2006/relationships/image" Target="../media/image50.png"/><Relationship Id="rId160" Type="http://schemas.openxmlformats.org/officeDocument/2006/relationships/customXml" Target="../ink/ink78.xml"/><Relationship Id="rId181" Type="http://schemas.openxmlformats.org/officeDocument/2006/relationships/image" Target="../media/image93.png"/><Relationship Id="rId216" Type="http://schemas.openxmlformats.org/officeDocument/2006/relationships/customXml" Target="../ink/ink106.xml"/><Relationship Id="rId237" Type="http://schemas.openxmlformats.org/officeDocument/2006/relationships/image" Target="../media/image121.png"/><Relationship Id="rId22" Type="http://schemas.openxmlformats.org/officeDocument/2006/relationships/customXml" Target="../ink/ink9.xml"/><Relationship Id="rId43" Type="http://schemas.openxmlformats.org/officeDocument/2006/relationships/image" Target="../media/image24.png"/><Relationship Id="rId64" Type="http://schemas.openxmlformats.org/officeDocument/2006/relationships/customXml" Target="../ink/ink30.xml"/><Relationship Id="rId118" Type="http://schemas.openxmlformats.org/officeDocument/2006/relationships/customXml" Target="../ink/ink57.xml"/><Relationship Id="rId139" Type="http://schemas.openxmlformats.org/officeDocument/2006/relationships/image" Target="../media/image72.png"/><Relationship Id="rId85" Type="http://schemas.openxmlformats.org/officeDocument/2006/relationships/image" Target="../media/image45.png"/><Relationship Id="rId150" Type="http://schemas.openxmlformats.org/officeDocument/2006/relationships/customXml" Target="../ink/ink73.xml"/><Relationship Id="rId171" Type="http://schemas.openxmlformats.org/officeDocument/2006/relationships/image" Target="../media/image88.png"/><Relationship Id="rId192" Type="http://schemas.openxmlformats.org/officeDocument/2006/relationships/customXml" Target="../ink/ink94.xml"/><Relationship Id="rId206" Type="http://schemas.openxmlformats.org/officeDocument/2006/relationships/customXml" Target="../ink/ink101.xml"/><Relationship Id="rId227" Type="http://schemas.openxmlformats.org/officeDocument/2006/relationships/image" Target="../media/image116.png"/><Relationship Id="rId12" Type="http://schemas.openxmlformats.org/officeDocument/2006/relationships/customXml" Target="../ink/ink4.xml"/><Relationship Id="rId33" Type="http://schemas.openxmlformats.org/officeDocument/2006/relationships/image" Target="../media/image19.png"/><Relationship Id="rId108" Type="http://schemas.openxmlformats.org/officeDocument/2006/relationships/customXml" Target="../ink/ink52.xml"/><Relationship Id="rId129" Type="http://schemas.openxmlformats.org/officeDocument/2006/relationships/image" Target="../media/image67.png"/><Relationship Id="rId54" Type="http://schemas.openxmlformats.org/officeDocument/2006/relationships/customXml" Target="../ink/ink25.xml"/><Relationship Id="rId75" Type="http://schemas.openxmlformats.org/officeDocument/2006/relationships/image" Target="../media/image40.png"/><Relationship Id="rId96" Type="http://schemas.openxmlformats.org/officeDocument/2006/relationships/customXml" Target="../ink/ink46.xml"/><Relationship Id="rId140" Type="http://schemas.openxmlformats.org/officeDocument/2006/relationships/customXml" Target="../ink/ink68.xml"/><Relationship Id="rId161" Type="http://schemas.openxmlformats.org/officeDocument/2006/relationships/image" Target="../media/image83.png"/><Relationship Id="rId182" Type="http://schemas.openxmlformats.org/officeDocument/2006/relationships/customXml" Target="../ink/ink89.xml"/><Relationship Id="rId217" Type="http://schemas.openxmlformats.org/officeDocument/2006/relationships/image" Target="../media/image111.png"/><Relationship Id="rId6" Type="http://schemas.openxmlformats.org/officeDocument/2006/relationships/customXml" Target="../ink/ink1.xml"/><Relationship Id="rId238" Type="http://schemas.openxmlformats.org/officeDocument/2006/relationships/customXml" Target="../ink/ink117.xml"/><Relationship Id="rId23" Type="http://schemas.openxmlformats.org/officeDocument/2006/relationships/image" Target="../media/image14.png"/><Relationship Id="rId119" Type="http://schemas.openxmlformats.org/officeDocument/2006/relationships/image" Target="../media/image62.png"/><Relationship Id="rId44" Type="http://schemas.openxmlformats.org/officeDocument/2006/relationships/customXml" Target="../ink/ink20.xml"/><Relationship Id="rId65" Type="http://schemas.openxmlformats.org/officeDocument/2006/relationships/image" Target="../media/image35.png"/><Relationship Id="rId86" Type="http://schemas.openxmlformats.org/officeDocument/2006/relationships/customXml" Target="../ink/ink41.xml"/><Relationship Id="rId130" Type="http://schemas.openxmlformats.org/officeDocument/2006/relationships/customXml" Target="../ink/ink63.xml"/><Relationship Id="rId151" Type="http://schemas.openxmlformats.org/officeDocument/2006/relationships/image" Target="../media/image78.png"/><Relationship Id="rId172" Type="http://schemas.openxmlformats.org/officeDocument/2006/relationships/customXml" Target="../ink/ink84.xml"/><Relationship Id="rId193" Type="http://schemas.openxmlformats.org/officeDocument/2006/relationships/image" Target="../media/image99.png"/><Relationship Id="rId207" Type="http://schemas.openxmlformats.org/officeDocument/2006/relationships/image" Target="../media/image106.png"/><Relationship Id="rId228" Type="http://schemas.openxmlformats.org/officeDocument/2006/relationships/customXml" Target="../ink/ink112.xml"/><Relationship Id="rId13" Type="http://schemas.openxmlformats.org/officeDocument/2006/relationships/image" Target="../media/image9.png"/><Relationship Id="rId109" Type="http://schemas.openxmlformats.org/officeDocument/2006/relationships/image" Target="../media/image57.png"/><Relationship Id="rId34" Type="http://schemas.openxmlformats.org/officeDocument/2006/relationships/customXml" Target="../ink/ink15.xml"/><Relationship Id="rId55" Type="http://schemas.openxmlformats.org/officeDocument/2006/relationships/image" Target="../media/image30.png"/><Relationship Id="rId76" Type="http://schemas.openxmlformats.org/officeDocument/2006/relationships/customXml" Target="../ink/ink36.xml"/><Relationship Id="rId97" Type="http://schemas.openxmlformats.org/officeDocument/2006/relationships/image" Target="../media/image51.png"/><Relationship Id="rId120" Type="http://schemas.openxmlformats.org/officeDocument/2006/relationships/customXml" Target="../ink/ink58.xml"/><Relationship Id="rId141" Type="http://schemas.openxmlformats.org/officeDocument/2006/relationships/image" Target="../media/image73.png"/><Relationship Id="rId7" Type="http://schemas.openxmlformats.org/officeDocument/2006/relationships/image" Target="../media/image6.png"/><Relationship Id="rId162" Type="http://schemas.openxmlformats.org/officeDocument/2006/relationships/customXml" Target="../ink/ink79.xml"/><Relationship Id="rId183" Type="http://schemas.openxmlformats.org/officeDocument/2006/relationships/image" Target="../media/image94.png"/><Relationship Id="rId218" Type="http://schemas.openxmlformats.org/officeDocument/2006/relationships/customXml" Target="../ink/ink107.xml"/><Relationship Id="rId239" Type="http://schemas.openxmlformats.org/officeDocument/2006/relationships/image" Target="../media/image122.png"/><Relationship Id="rId24" Type="http://schemas.openxmlformats.org/officeDocument/2006/relationships/customXml" Target="../ink/ink10.xml"/><Relationship Id="rId45" Type="http://schemas.openxmlformats.org/officeDocument/2006/relationships/image" Target="../media/image25.png"/><Relationship Id="rId66" Type="http://schemas.openxmlformats.org/officeDocument/2006/relationships/customXml" Target="../ink/ink31.xml"/><Relationship Id="rId87" Type="http://schemas.openxmlformats.org/officeDocument/2006/relationships/image" Target="../media/image46.png"/><Relationship Id="rId110" Type="http://schemas.openxmlformats.org/officeDocument/2006/relationships/customXml" Target="../ink/ink53.xml"/><Relationship Id="rId131" Type="http://schemas.openxmlformats.org/officeDocument/2006/relationships/image" Target="../media/image68.png"/><Relationship Id="rId152" Type="http://schemas.openxmlformats.org/officeDocument/2006/relationships/customXml" Target="../ink/ink74.xml"/><Relationship Id="rId173" Type="http://schemas.openxmlformats.org/officeDocument/2006/relationships/image" Target="../media/image89.png"/><Relationship Id="rId194" Type="http://schemas.openxmlformats.org/officeDocument/2006/relationships/customXml" Target="../ink/ink95.xml"/><Relationship Id="rId208" Type="http://schemas.openxmlformats.org/officeDocument/2006/relationships/customXml" Target="../ink/ink102.xml"/><Relationship Id="rId229" Type="http://schemas.openxmlformats.org/officeDocument/2006/relationships/image" Target="../media/image117.png"/><Relationship Id="rId240" Type="http://schemas.openxmlformats.org/officeDocument/2006/relationships/customXml" Target="../ink/ink118.xml"/><Relationship Id="rId14" Type="http://schemas.openxmlformats.org/officeDocument/2006/relationships/customXml" Target="../ink/ink5.xml"/><Relationship Id="rId35" Type="http://schemas.openxmlformats.org/officeDocument/2006/relationships/image" Target="../media/image20.png"/><Relationship Id="rId56" Type="http://schemas.openxmlformats.org/officeDocument/2006/relationships/customXml" Target="../ink/ink26.xml"/><Relationship Id="rId77" Type="http://schemas.openxmlformats.org/officeDocument/2006/relationships/image" Target="../media/image41.png"/><Relationship Id="rId100" Type="http://schemas.openxmlformats.org/officeDocument/2006/relationships/customXml" Target="../ink/ink48.xml"/><Relationship Id="rId8" Type="http://schemas.openxmlformats.org/officeDocument/2006/relationships/customXml" Target="../ink/ink2.xml"/><Relationship Id="rId98" Type="http://schemas.openxmlformats.org/officeDocument/2006/relationships/customXml" Target="../ink/ink47.xml"/><Relationship Id="rId121" Type="http://schemas.openxmlformats.org/officeDocument/2006/relationships/image" Target="../media/image63.png"/><Relationship Id="rId142" Type="http://schemas.openxmlformats.org/officeDocument/2006/relationships/customXml" Target="../ink/ink69.xml"/><Relationship Id="rId163" Type="http://schemas.openxmlformats.org/officeDocument/2006/relationships/image" Target="../media/image84.png"/><Relationship Id="rId184" Type="http://schemas.openxmlformats.org/officeDocument/2006/relationships/customXml" Target="../ink/ink90.xml"/><Relationship Id="rId219" Type="http://schemas.openxmlformats.org/officeDocument/2006/relationships/image" Target="../media/image112.png"/><Relationship Id="rId230" Type="http://schemas.openxmlformats.org/officeDocument/2006/relationships/customXml" Target="../ink/ink113.xml"/><Relationship Id="rId25" Type="http://schemas.openxmlformats.org/officeDocument/2006/relationships/image" Target="../media/image15.png"/><Relationship Id="rId46" Type="http://schemas.openxmlformats.org/officeDocument/2006/relationships/customXml" Target="../ink/ink21.xml"/><Relationship Id="rId67" Type="http://schemas.openxmlformats.org/officeDocument/2006/relationships/image" Target="../media/image36.png"/><Relationship Id="rId88" Type="http://schemas.openxmlformats.org/officeDocument/2006/relationships/customXml" Target="../ink/ink42.xml"/><Relationship Id="rId111" Type="http://schemas.openxmlformats.org/officeDocument/2006/relationships/image" Target="../media/image58.png"/><Relationship Id="rId132" Type="http://schemas.openxmlformats.org/officeDocument/2006/relationships/customXml" Target="../ink/ink64.xml"/><Relationship Id="rId153" Type="http://schemas.openxmlformats.org/officeDocument/2006/relationships/image" Target="../media/image79.png"/><Relationship Id="rId174" Type="http://schemas.openxmlformats.org/officeDocument/2006/relationships/customXml" Target="../ink/ink85.xml"/><Relationship Id="rId195" Type="http://schemas.openxmlformats.org/officeDocument/2006/relationships/image" Target="../media/image100.png"/><Relationship Id="rId209" Type="http://schemas.openxmlformats.org/officeDocument/2006/relationships/image" Target="../media/image107.png"/><Relationship Id="rId220" Type="http://schemas.openxmlformats.org/officeDocument/2006/relationships/customXml" Target="../ink/ink108.xml"/><Relationship Id="rId241" Type="http://schemas.openxmlformats.org/officeDocument/2006/relationships/image" Target="../media/image123.png"/><Relationship Id="rId15" Type="http://schemas.openxmlformats.org/officeDocument/2006/relationships/image" Target="../media/image10.png"/><Relationship Id="rId36" Type="http://schemas.openxmlformats.org/officeDocument/2006/relationships/customXml" Target="../ink/ink16.xml"/><Relationship Id="rId57" Type="http://schemas.openxmlformats.org/officeDocument/2006/relationships/image" Target="../media/image31.png"/><Relationship Id="rId106" Type="http://schemas.openxmlformats.org/officeDocument/2006/relationships/customXml" Target="../ink/ink51.xml"/><Relationship Id="rId127" Type="http://schemas.openxmlformats.org/officeDocument/2006/relationships/image" Target="../media/image66.png"/><Relationship Id="rId10" Type="http://schemas.openxmlformats.org/officeDocument/2006/relationships/customXml" Target="../ink/ink3.xml"/><Relationship Id="rId31" Type="http://schemas.openxmlformats.org/officeDocument/2006/relationships/image" Target="../media/image18.png"/><Relationship Id="rId52" Type="http://schemas.openxmlformats.org/officeDocument/2006/relationships/customXml" Target="../ink/ink24.xml"/><Relationship Id="rId73" Type="http://schemas.openxmlformats.org/officeDocument/2006/relationships/image" Target="../media/image39.png"/><Relationship Id="rId78" Type="http://schemas.openxmlformats.org/officeDocument/2006/relationships/customXml" Target="../ink/ink37.xml"/><Relationship Id="rId94" Type="http://schemas.openxmlformats.org/officeDocument/2006/relationships/customXml" Target="../ink/ink45.xml"/><Relationship Id="rId99" Type="http://schemas.openxmlformats.org/officeDocument/2006/relationships/image" Target="../media/image52.png"/><Relationship Id="rId101" Type="http://schemas.openxmlformats.org/officeDocument/2006/relationships/image" Target="../media/image53.png"/><Relationship Id="rId122" Type="http://schemas.openxmlformats.org/officeDocument/2006/relationships/customXml" Target="../ink/ink59.xml"/><Relationship Id="rId143" Type="http://schemas.openxmlformats.org/officeDocument/2006/relationships/image" Target="../media/image74.png"/><Relationship Id="rId148" Type="http://schemas.openxmlformats.org/officeDocument/2006/relationships/customXml" Target="../ink/ink72.xml"/><Relationship Id="rId164" Type="http://schemas.openxmlformats.org/officeDocument/2006/relationships/customXml" Target="../ink/ink80.xml"/><Relationship Id="rId169" Type="http://schemas.openxmlformats.org/officeDocument/2006/relationships/image" Target="../media/image87.png"/><Relationship Id="rId185" Type="http://schemas.openxmlformats.org/officeDocument/2006/relationships/image" Target="../media/image9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Relationship Id="rId180" Type="http://schemas.openxmlformats.org/officeDocument/2006/relationships/customXml" Target="../ink/ink88.xml"/><Relationship Id="rId210" Type="http://schemas.openxmlformats.org/officeDocument/2006/relationships/customXml" Target="../ink/ink103.xml"/><Relationship Id="rId215" Type="http://schemas.openxmlformats.org/officeDocument/2006/relationships/image" Target="../media/image110.png"/><Relationship Id="rId236" Type="http://schemas.openxmlformats.org/officeDocument/2006/relationships/customXml" Target="../ink/ink116.xml"/><Relationship Id="rId26" Type="http://schemas.openxmlformats.org/officeDocument/2006/relationships/customXml" Target="../ink/ink11.xml"/><Relationship Id="rId231" Type="http://schemas.openxmlformats.org/officeDocument/2006/relationships/image" Target="../media/image118.png"/><Relationship Id="rId47" Type="http://schemas.openxmlformats.org/officeDocument/2006/relationships/image" Target="../media/image26.png"/><Relationship Id="rId68" Type="http://schemas.openxmlformats.org/officeDocument/2006/relationships/customXml" Target="../ink/ink32.xml"/><Relationship Id="rId89" Type="http://schemas.openxmlformats.org/officeDocument/2006/relationships/image" Target="../media/image47.png"/><Relationship Id="rId112" Type="http://schemas.openxmlformats.org/officeDocument/2006/relationships/customXml" Target="../ink/ink54.xml"/><Relationship Id="rId133" Type="http://schemas.openxmlformats.org/officeDocument/2006/relationships/image" Target="../media/image69.png"/><Relationship Id="rId154" Type="http://schemas.openxmlformats.org/officeDocument/2006/relationships/customXml" Target="../ink/ink75.xml"/><Relationship Id="rId175" Type="http://schemas.openxmlformats.org/officeDocument/2006/relationships/image" Target="../media/image90.png"/><Relationship Id="rId196" Type="http://schemas.openxmlformats.org/officeDocument/2006/relationships/customXml" Target="../ink/ink96.xml"/><Relationship Id="rId200" Type="http://schemas.openxmlformats.org/officeDocument/2006/relationships/customXml" Target="../ink/ink98.xml"/><Relationship Id="rId16" Type="http://schemas.openxmlformats.org/officeDocument/2006/relationships/customXml" Target="../ink/ink6.xml"/><Relationship Id="rId221" Type="http://schemas.openxmlformats.org/officeDocument/2006/relationships/image" Target="../media/image113.png"/><Relationship Id="rId37" Type="http://schemas.openxmlformats.org/officeDocument/2006/relationships/image" Target="../media/image21.png"/><Relationship Id="rId58" Type="http://schemas.openxmlformats.org/officeDocument/2006/relationships/customXml" Target="../ink/ink27.xml"/><Relationship Id="rId79" Type="http://schemas.openxmlformats.org/officeDocument/2006/relationships/image" Target="../media/image42.png"/><Relationship Id="rId102" Type="http://schemas.openxmlformats.org/officeDocument/2006/relationships/customXml" Target="../ink/ink49.xml"/><Relationship Id="rId123" Type="http://schemas.openxmlformats.org/officeDocument/2006/relationships/image" Target="../media/image64.png"/><Relationship Id="rId144" Type="http://schemas.openxmlformats.org/officeDocument/2006/relationships/customXml" Target="../ink/ink70.xml"/><Relationship Id="rId90" Type="http://schemas.openxmlformats.org/officeDocument/2006/relationships/customXml" Target="../ink/ink43.xml"/><Relationship Id="rId165" Type="http://schemas.openxmlformats.org/officeDocument/2006/relationships/image" Target="../media/image85.png"/><Relationship Id="rId186" Type="http://schemas.openxmlformats.org/officeDocument/2006/relationships/customXml" Target="../ink/ink91.xml"/><Relationship Id="rId211" Type="http://schemas.openxmlformats.org/officeDocument/2006/relationships/image" Target="../media/image108.png"/><Relationship Id="rId232" Type="http://schemas.openxmlformats.org/officeDocument/2006/relationships/customXml" Target="../ink/ink114.xml"/><Relationship Id="rId27" Type="http://schemas.openxmlformats.org/officeDocument/2006/relationships/image" Target="../media/image16.png"/><Relationship Id="rId48" Type="http://schemas.openxmlformats.org/officeDocument/2006/relationships/customXml" Target="../ink/ink22.xml"/><Relationship Id="rId69" Type="http://schemas.openxmlformats.org/officeDocument/2006/relationships/image" Target="../media/image37.png"/><Relationship Id="rId113" Type="http://schemas.openxmlformats.org/officeDocument/2006/relationships/image" Target="../media/image59.png"/><Relationship Id="rId134" Type="http://schemas.openxmlformats.org/officeDocument/2006/relationships/customXml" Target="../ink/ink65.xml"/><Relationship Id="rId80" Type="http://schemas.openxmlformats.org/officeDocument/2006/relationships/customXml" Target="../ink/ink38.xml"/><Relationship Id="rId155" Type="http://schemas.openxmlformats.org/officeDocument/2006/relationships/image" Target="../media/image80.png"/><Relationship Id="rId176" Type="http://schemas.openxmlformats.org/officeDocument/2006/relationships/customXml" Target="../ink/ink86.xml"/><Relationship Id="rId197" Type="http://schemas.openxmlformats.org/officeDocument/2006/relationships/image" Target="../media/image101.png"/><Relationship Id="rId201" Type="http://schemas.openxmlformats.org/officeDocument/2006/relationships/image" Target="../media/image103.png"/><Relationship Id="rId222" Type="http://schemas.openxmlformats.org/officeDocument/2006/relationships/customXml" Target="../ink/ink109.xml"/><Relationship Id="rId17" Type="http://schemas.openxmlformats.org/officeDocument/2006/relationships/image" Target="../media/image11.png"/><Relationship Id="rId38" Type="http://schemas.openxmlformats.org/officeDocument/2006/relationships/customXml" Target="../ink/ink17.xml"/><Relationship Id="rId59" Type="http://schemas.openxmlformats.org/officeDocument/2006/relationships/image" Target="../media/image32.png"/><Relationship Id="rId103" Type="http://schemas.openxmlformats.org/officeDocument/2006/relationships/image" Target="../media/image54.png"/><Relationship Id="rId124" Type="http://schemas.openxmlformats.org/officeDocument/2006/relationships/customXml" Target="../ink/ink60.xml"/><Relationship Id="rId70" Type="http://schemas.openxmlformats.org/officeDocument/2006/relationships/customXml" Target="../ink/ink33.xml"/><Relationship Id="rId91" Type="http://schemas.openxmlformats.org/officeDocument/2006/relationships/image" Target="../media/image48.png"/><Relationship Id="rId145" Type="http://schemas.openxmlformats.org/officeDocument/2006/relationships/image" Target="../media/image75.png"/><Relationship Id="rId166" Type="http://schemas.openxmlformats.org/officeDocument/2006/relationships/customXml" Target="../ink/ink81.xml"/><Relationship Id="rId187" Type="http://schemas.openxmlformats.org/officeDocument/2006/relationships/image" Target="../media/image96.png"/><Relationship Id="rId1" Type="http://schemas.openxmlformats.org/officeDocument/2006/relationships/tags" Target="../tags/tag7.xml"/><Relationship Id="rId212" Type="http://schemas.openxmlformats.org/officeDocument/2006/relationships/customXml" Target="../ink/ink104.xml"/><Relationship Id="rId233" Type="http://schemas.openxmlformats.org/officeDocument/2006/relationships/image" Target="../media/image119.png"/><Relationship Id="rId28" Type="http://schemas.openxmlformats.org/officeDocument/2006/relationships/customXml" Target="../ink/ink12.xml"/><Relationship Id="rId49" Type="http://schemas.openxmlformats.org/officeDocument/2006/relationships/image" Target="../media/image27.png"/><Relationship Id="rId114" Type="http://schemas.openxmlformats.org/officeDocument/2006/relationships/customXml" Target="../ink/ink55.xml"/><Relationship Id="rId60" Type="http://schemas.openxmlformats.org/officeDocument/2006/relationships/customXml" Target="../ink/ink28.xml"/><Relationship Id="rId81" Type="http://schemas.openxmlformats.org/officeDocument/2006/relationships/image" Target="../media/image43.png"/><Relationship Id="rId135" Type="http://schemas.openxmlformats.org/officeDocument/2006/relationships/image" Target="../media/image70.png"/><Relationship Id="rId156" Type="http://schemas.openxmlformats.org/officeDocument/2006/relationships/customXml" Target="../ink/ink76.xml"/><Relationship Id="rId177" Type="http://schemas.openxmlformats.org/officeDocument/2006/relationships/image" Target="../media/image91.png"/><Relationship Id="rId198" Type="http://schemas.openxmlformats.org/officeDocument/2006/relationships/customXml" Target="../ink/ink97.xml"/><Relationship Id="rId202" Type="http://schemas.openxmlformats.org/officeDocument/2006/relationships/customXml" Target="../ink/ink99.xml"/><Relationship Id="rId223" Type="http://schemas.openxmlformats.org/officeDocument/2006/relationships/image" Target="../media/image114.png"/><Relationship Id="rId18" Type="http://schemas.openxmlformats.org/officeDocument/2006/relationships/customXml" Target="../ink/ink7.xml"/><Relationship Id="rId39" Type="http://schemas.openxmlformats.org/officeDocument/2006/relationships/image" Target="../media/image22.png"/><Relationship Id="rId50" Type="http://schemas.openxmlformats.org/officeDocument/2006/relationships/customXml" Target="../ink/ink23.xml"/><Relationship Id="rId104" Type="http://schemas.openxmlformats.org/officeDocument/2006/relationships/customXml" Target="../ink/ink50.xml"/><Relationship Id="rId125" Type="http://schemas.openxmlformats.org/officeDocument/2006/relationships/image" Target="../media/image65.png"/><Relationship Id="rId146" Type="http://schemas.openxmlformats.org/officeDocument/2006/relationships/customXml" Target="../ink/ink71.xml"/><Relationship Id="rId167" Type="http://schemas.openxmlformats.org/officeDocument/2006/relationships/image" Target="../media/image86.png"/><Relationship Id="rId188" Type="http://schemas.openxmlformats.org/officeDocument/2006/relationships/customXml" Target="../ink/ink92.xml"/><Relationship Id="rId71" Type="http://schemas.openxmlformats.org/officeDocument/2006/relationships/image" Target="../media/image38.png"/><Relationship Id="rId92" Type="http://schemas.openxmlformats.org/officeDocument/2006/relationships/customXml" Target="../ink/ink44.xml"/><Relationship Id="rId213" Type="http://schemas.openxmlformats.org/officeDocument/2006/relationships/image" Target="../media/image109.png"/><Relationship Id="rId234" Type="http://schemas.openxmlformats.org/officeDocument/2006/relationships/customXml" Target="../ink/ink115.xml"/><Relationship Id="rId2" Type="http://schemas.openxmlformats.org/officeDocument/2006/relationships/tags" Target="../tags/tag8.xml"/><Relationship Id="rId29" Type="http://schemas.openxmlformats.org/officeDocument/2006/relationships/image" Target="../media/image17.png"/><Relationship Id="rId40" Type="http://schemas.openxmlformats.org/officeDocument/2006/relationships/customXml" Target="../ink/ink18.xml"/><Relationship Id="rId115" Type="http://schemas.openxmlformats.org/officeDocument/2006/relationships/image" Target="../media/image60.png"/><Relationship Id="rId136" Type="http://schemas.openxmlformats.org/officeDocument/2006/relationships/customXml" Target="../ink/ink66.xml"/><Relationship Id="rId157" Type="http://schemas.openxmlformats.org/officeDocument/2006/relationships/image" Target="../media/image81.png"/><Relationship Id="rId178" Type="http://schemas.openxmlformats.org/officeDocument/2006/relationships/customXml" Target="../ink/ink87.xml"/><Relationship Id="rId61" Type="http://schemas.openxmlformats.org/officeDocument/2006/relationships/image" Target="../media/image33.png"/><Relationship Id="rId82" Type="http://schemas.openxmlformats.org/officeDocument/2006/relationships/customXml" Target="../ink/ink39.xml"/><Relationship Id="rId199" Type="http://schemas.openxmlformats.org/officeDocument/2006/relationships/image" Target="../media/image102.png"/><Relationship Id="rId203" Type="http://schemas.openxmlformats.org/officeDocument/2006/relationships/image" Target="../media/image104.png"/><Relationship Id="rId19" Type="http://schemas.openxmlformats.org/officeDocument/2006/relationships/image" Target="../media/image12.png"/><Relationship Id="rId224" Type="http://schemas.openxmlformats.org/officeDocument/2006/relationships/customXml" Target="../ink/ink110.xml"/><Relationship Id="rId30" Type="http://schemas.openxmlformats.org/officeDocument/2006/relationships/customXml" Target="../ink/ink13.xml"/><Relationship Id="rId105" Type="http://schemas.openxmlformats.org/officeDocument/2006/relationships/image" Target="../media/image55.png"/><Relationship Id="rId126" Type="http://schemas.openxmlformats.org/officeDocument/2006/relationships/customXml" Target="../ink/ink61.xml"/><Relationship Id="rId147" Type="http://schemas.openxmlformats.org/officeDocument/2006/relationships/image" Target="../media/image76.png"/><Relationship Id="rId168" Type="http://schemas.openxmlformats.org/officeDocument/2006/relationships/customXml" Target="../ink/ink82.xml"/><Relationship Id="rId51" Type="http://schemas.openxmlformats.org/officeDocument/2006/relationships/image" Target="../media/image28.png"/><Relationship Id="rId72" Type="http://schemas.openxmlformats.org/officeDocument/2006/relationships/customXml" Target="../ink/ink34.xml"/><Relationship Id="rId93" Type="http://schemas.openxmlformats.org/officeDocument/2006/relationships/image" Target="../media/image49.png"/><Relationship Id="rId189" Type="http://schemas.openxmlformats.org/officeDocument/2006/relationships/image" Target="../media/image97.png"/><Relationship Id="rId3" Type="http://schemas.openxmlformats.org/officeDocument/2006/relationships/tags" Target="../tags/tag9.xml"/><Relationship Id="rId214" Type="http://schemas.openxmlformats.org/officeDocument/2006/relationships/customXml" Target="../ink/ink105.xml"/><Relationship Id="rId235" Type="http://schemas.openxmlformats.org/officeDocument/2006/relationships/image" Target="../media/image120.png"/><Relationship Id="rId116" Type="http://schemas.openxmlformats.org/officeDocument/2006/relationships/customXml" Target="../ink/ink56.xml"/><Relationship Id="rId137" Type="http://schemas.openxmlformats.org/officeDocument/2006/relationships/image" Target="../media/image71.png"/><Relationship Id="rId158" Type="http://schemas.openxmlformats.org/officeDocument/2006/relationships/customXml" Target="../ink/ink77.xml"/><Relationship Id="rId20" Type="http://schemas.openxmlformats.org/officeDocument/2006/relationships/customXml" Target="../ink/ink8.xml"/><Relationship Id="rId41" Type="http://schemas.openxmlformats.org/officeDocument/2006/relationships/image" Target="../media/image23.png"/><Relationship Id="rId62" Type="http://schemas.openxmlformats.org/officeDocument/2006/relationships/customXml" Target="../ink/ink29.xml"/><Relationship Id="rId83" Type="http://schemas.openxmlformats.org/officeDocument/2006/relationships/image" Target="../media/image44.png"/><Relationship Id="rId179" Type="http://schemas.openxmlformats.org/officeDocument/2006/relationships/image" Target="../media/image92.png"/><Relationship Id="rId190" Type="http://schemas.openxmlformats.org/officeDocument/2006/relationships/customXml" Target="../ink/ink93.xml"/><Relationship Id="rId204" Type="http://schemas.openxmlformats.org/officeDocument/2006/relationships/customXml" Target="../ink/ink100.xml"/><Relationship Id="rId225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5.png"/><Relationship Id="rId21" Type="http://schemas.openxmlformats.org/officeDocument/2006/relationships/customXml" Target="../ink/ink125.xml"/><Relationship Id="rId42" Type="http://schemas.openxmlformats.org/officeDocument/2006/relationships/image" Target="../media/image143.png"/><Relationship Id="rId47" Type="http://schemas.openxmlformats.org/officeDocument/2006/relationships/customXml" Target="../ink/ink138.xml"/><Relationship Id="rId63" Type="http://schemas.openxmlformats.org/officeDocument/2006/relationships/customXml" Target="../ink/ink146.xml"/><Relationship Id="rId68" Type="http://schemas.openxmlformats.org/officeDocument/2006/relationships/image" Target="../media/image156.png"/><Relationship Id="rId84" Type="http://schemas.openxmlformats.org/officeDocument/2006/relationships/image" Target="../media/image164.png"/><Relationship Id="rId89" Type="http://schemas.openxmlformats.org/officeDocument/2006/relationships/customXml" Target="../ink/ink159.xml"/><Relationship Id="rId16" Type="http://schemas.openxmlformats.org/officeDocument/2006/relationships/image" Target="../media/image130.png"/><Relationship Id="rId11" Type="http://schemas.openxmlformats.org/officeDocument/2006/relationships/customXml" Target="../ink/ink120.xml"/><Relationship Id="rId32" Type="http://schemas.openxmlformats.org/officeDocument/2006/relationships/image" Target="../media/image138.png"/><Relationship Id="rId37" Type="http://schemas.openxmlformats.org/officeDocument/2006/relationships/customXml" Target="../ink/ink133.xml"/><Relationship Id="rId53" Type="http://schemas.openxmlformats.org/officeDocument/2006/relationships/customXml" Target="../ink/ink141.xml"/><Relationship Id="rId58" Type="http://schemas.openxmlformats.org/officeDocument/2006/relationships/image" Target="../media/image151.png"/><Relationship Id="rId74" Type="http://schemas.openxmlformats.org/officeDocument/2006/relationships/image" Target="../media/image159.png"/><Relationship Id="rId79" Type="http://schemas.openxmlformats.org/officeDocument/2006/relationships/customXml" Target="../ink/ink154.xml"/><Relationship Id="rId5" Type="http://schemas.openxmlformats.org/officeDocument/2006/relationships/slideLayout" Target="../slideLayouts/slideLayout2.xml"/><Relationship Id="rId90" Type="http://schemas.openxmlformats.org/officeDocument/2006/relationships/image" Target="../media/image167.png"/><Relationship Id="rId95" Type="http://schemas.openxmlformats.org/officeDocument/2006/relationships/customXml" Target="../ink/ink162.xml"/><Relationship Id="rId22" Type="http://schemas.openxmlformats.org/officeDocument/2006/relationships/image" Target="../media/image133.png"/><Relationship Id="rId27" Type="http://schemas.openxmlformats.org/officeDocument/2006/relationships/customXml" Target="../ink/ink128.xml"/><Relationship Id="rId43" Type="http://schemas.openxmlformats.org/officeDocument/2006/relationships/customXml" Target="../ink/ink136.xml"/><Relationship Id="rId48" Type="http://schemas.openxmlformats.org/officeDocument/2006/relationships/image" Target="../media/image146.png"/><Relationship Id="rId64" Type="http://schemas.openxmlformats.org/officeDocument/2006/relationships/image" Target="../media/image154.png"/><Relationship Id="rId69" Type="http://schemas.openxmlformats.org/officeDocument/2006/relationships/customXml" Target="../ink/ink149.xml"/><Relationship Id="rId8" Type="http://schemas.openxmlformats.org/officeDocument/2006/relationships/image" Target="../media/image126.png"/><Relationship Id="rId51" Type="http://schemas.openxmlformats.org/officeDocument/2006/relationships/customXml" Target="../ink/ink140.xml"/><Relationship Id="rId72" Type="http://schemas.openxmlformats.org/officeDocument/2006/relationships/image" Target="../media/image158.png"/><Relationship Id="rId80" Type="http://schemas.openxmlformats.org/officeDocument/2006/relationships/image" Target="../media/image162.png"/><Relationship Id="rId85" Type="http://schemas.openxmlformats.org/officeDocument/2006/relationships/customXml" Target="../ink/ink157.xml"/><Relationship Id="rId93" Type="http://schemas.openxmlformats.org/officeDocument/2006/relationships/customXml" Target="../ink/ink161.xml"/><Relationship Id="rId3" Type="http://schemas.openxmlformats.org/officeDocument/2006/relationships/tags" Target="../tags/tag12.xml"/><Relationship Id="rId12" Type="http://schemas.openxmlformats.org/officeDocument/2006/relationships/image" Target="../media/image128.png"/><Relationship Id="rId17" Type="http://schemas.openxmlformats.org/officeDocument/2006/relationships/customXml" Target="../ink/ink123.xml"/><Relationship Id="rId25" Type="http://schemas.openxmlformats.org/officeDocument/2006/relationships/customXml" Target="../ink/ink127.xml"/><Relationship Id="rId33" Type="http://schemas.openxmlformats.org/officeDocument/2006/relationships/customXml" Target="../ink/ink131.xml"/><Relationship Id="rId38" Type="http://schemas.openxmlformats.org/officeDocument/2006/relationships/image" Target="../media/image141.png"/><Relationship Id="rId46" Type="http://schemas.openxmlformats.org/officeDocument/2006/relationships/image" Target="../media/image145.png"/><Relationship Id="rId59" Type="http://schemas.openxmlformats.org/officeDocument/2006/relationships/customXml" Target="../ink/ink144.xml"/><Relationship Id="rId67" Type="http://schemas.openxmlformats.org/officeDocument/2006/relationships/customXml" Target="../ink/ink148.xml"/><Relationship Id="rId20" Type="http://schemas.openxmlformats.org/officeDocument/2006/relationships/image" Target="../media/image132.png"/><Relationship Id="rId41" Type="http://schemas.openxmlformats.org/officeDocument/2006/relationships/customXml" Target="../ink/ink135.xml"/><Relationship Id="rId54" Type="http://schemas.openxmlformats.org/officeDocument/2006/relationships/image" Target="../media/image149.png"/><Relationship Id="rId62" Type="http://schemas.openxmlformats.org/officeDocument/2006/relationships/image" Target="../media/image153.png"/><Relationship Id="rId70" Type="http://schemas.openxmlformats.org/officeDocument/2006/relationships/image" Target="../media/image157.png"/><Relationship Id="rId75" Type="http://schemas.openxmlformats.org/officeDocument/2006/relationships/customXml" Target="../ink/ink152.xml"/><Relationship Id="rId83" Type="http://schemas.openxmlformats.org/officeDocument/2006/relationships/customXml" Target="../ink/ink156.xml"/><Relationship Id="rId88" Type="http://schemas.openxmlformats.org/officeDocument/2006/relationships/image" Target="../media/image166.png"/><Relationship Id="rId91" Type="http://schemas.openxmlformats.org/officeDocument/2006/relationships/customXml" Target="../ink/ink160.xml"/><Relationship Id="rId96" Type="http://schemas.openxmlformats.org/officeDocument/2006/relationships/image" Target="../media/image170.png"/><Relationship Id="rId1" Type="http://schemas.openxmlformats.org/officeDocument/2006/relationships/tags" Target="../tags/tag10.xml"/><Relationship Id="rId6" Type="http://schemas.openxmlformats.org/officeDocument/2006/relationships/image" Target="../media/image124.png"/><Relationship Id="rId15" Type="http://schemas.openxmlformats.org/officeDocument/2006/relationships/customXml" Target="../ink/ink122.xml"/><Relationship Id="rId23" Type="http://schemas.openxmlformats.org/officeDocument/2006/relationships/customXml" Target="../ink/ink126.xml"/><Relationship Id="rId28" Type="http://schemas.openxmlformats.org/officeDocument/2006/relationships/image" Target="../media/image136.png"/><Relationship Id="rId36" Type="http://schemas.openxmlformats.org/officeDocument/2006/relationships/image" Target="../media/image140.png"/><Relationship Id="rId49" Type="http://schemas.openxmlformats.org/officeDocument/2006/relationships/customXml" Target="../ink/ink139.xml"/><Relationship Id="rId57" Type="http://schemas.openxmlformats.org/officeDocument/2006/relationships/customXml" Target="../ink/ink143.xml"/><Relationship Id="rId10" Type="http://schemas.openxmlformats.org/officeDocument/2006/relationships/image" Target="../media/image127.png"/><Relationship Id="rId31" Type="http://schemas.openxmlformats.org/officeDocument/2006/relationships/customXml" Target="../ink/ink130.xml"/><Relationship Id="rId44" Type="http://schemas.openxmlformats.org/officeDocument/2006/relationships/image" Target="../media/image144.png"/><Relationship Id="rId52" Type="http://schemas.openxmlformats.org/officeDocument/2006/relationships/image" Target="../media/image148.png"/><Relationship Id="rId60" Type="http://schemas.openxmlformats.org/officeDocument/2006/relationships/image" Target="../media/image152.png"/><Relationship Id="rId65" Type="http://schemas.openxmlformats.org/officeDocument/2006/relationships/customXml" Target="../ink/ink147.xml"/><Relationship Id="rId73" Type="http://schemas.openxmlformats.org/officeDocument/2006/relationships/customXml" Target="../ink/ink151.xml"/><Relationship Id="rId78" Type="http://schemas.openxmlformats.org/officeDocument/2006/relationships/image" Target="../media/image161.png"/><Relationship Id="rId81" Type="http://schemas.openxmlformats.org/officeDocument/2006/relationships/customXml" Target="../ink/ink155.xml"/><Relationship Id="rId86" Type="http://schemas.openxmlformats.org/officeDocument/2006/relationships/image" Target="../media/image165.png"/><Relationship Id="rId94" Type="http://schemas.openxmlformats.org/officeDocument/2006/relationships/image" Target="../media/image169.png"/><Relationship Id="rId4" Type="http://schemas.openxmlformats.org/officeDocument/2006/relationships/tags" Target="../tags/tag13.xml"/><Relationship Id="rId9" Type="http://schemas.openxmlformats.org/officeDocument/2006/relationships/customXml" Target="../ink/ink119.xml"/><Relationship Id="rId13" Type="http://schemas.openxmlformats.org/officeDocument/2006/relationships/customXml" Target="../ink/ink121.xml"/><Relationship Id="rId18" Type="http://schemas.openxmlformats.org/officeDocument/2006/relationships/image" Target="../media/image131.png"/><Relationship Id="rId39" Type="http://schemas.openxmlformats.org/officeDocument/2006/relationships/customXml" Target="../ink/ink134.xml"/><Relationship Id="rId34" Type="http://schemas.openxmlformats.org/officeDocument/2006/relationships/image" Target="../media/image139.png"/><Relationship Id="rId50" Type="http://schemas.openxmlformats.org/officeDocument/2006/relationships/image" Target="../media/image147.png"/><Relationship Id="rId55" Type="http://schemas.openxmlformats.org/officeDocument/2006/relationships/customXml" Target="../ink/ink142.xml"/><Relationship Id="rId76" Type="http://schemas.openxmlformats.org/officeDocument/2006/relationships/image" Target="../media/image160.png"/><Relationship Id="rId7" Type="http://schemas.openxmlformats.org/officeDocument/2006/relationships/image" Target="../media/image125.png"/><Relationship Id="rId71" Type="http://schemas.openxmlformats.org/officeDocument/2006/relationships/customXml" Target="../ink/ink150.xml"/><Relationship Id="rId92" Type="http://schemas.openxmlformats.org/officeDocument/2006/relationships/image" Target="../media/image168.png"/><Relationship Id="rId2" Type="http://schemas.openxmlformats.org/officeDocument/2006/relationships/tags" Target="../tags/tag11.xml"/><Relationship Id="rId29" Type="http://schemas.openxmlformats.org/officeDocument/2006/relationships/customXml" Target="../ink/ink129.xml"/><Relationship Id="rId24" Type="http://schemas.openxmlformats.org/officeDocument/2006/relationships/image" Target="../media/image134.png"/><Relationship Id="rId40" Type="http://schemas.openxmlformats.org/officeDocument/2006/relationships/image" Target="../media/image142.png"/><Relationship Id="rId45" Type="http://schemas.openxmlformats.org/officeDocument/2006/relationships/customXml" Target="../ink/ink137.xml"/><Relationship Id="rId66" Type="http://schemas.openxmlformats.org/officeDocument/2006/relationships/image" Target="../media/image155.png"/><Relationship Id="rId87" Type="http://schemas.openxmlformats.org/officeDocument/2006/relationships/customXml" Target="../ink/ink158.xml"/><Relationship Id="rId61" Type="http://schemas.openxmlformats.org/officeDocument/2006/relationships/customXml" Target="../ink/ink145.xml"/><Relationship Id="rId82" Type="http://schemas.openxmlformats.org/officeDocument/2006/relationships/image" Target="../media/image163.png"/><Relationship Id="rId19" Type="http://schemas.openxmlformats.org/officeDocument/2006/relationships/customXml" Target="../ink/ink124.xml"/><Relationship Id="rId14" Type="http://schemas.openxmlformats.org/officeDocument/2006/relationships/image" Target="../media/image129.png"/><Relationship Id="rId30" Type="http://schemas.openxmlformats.org/officeDocument/2006/relationships/image" Target="../media/image137.png"/><Relationship Id="rId35" Type="http://schemas.openxmlformats.org/officeDocument/2006/relationships/customXml" Target="../ink/ink132.xml"/><Relationship Id="rId56" Type="http://schemas.openxmlformats.org/officeDocument/2006/relationships/image" Target="../media/image150.png"/><Relationship Id="rId77" Type="http://schemas.openxmlformats.org/officeDocument/2006/relationships/customXml" Target="../ink/ink15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18.xml"/><Relationship Id="rId21" Type="http://schemas.openxmlformats.org/officeDocument/2006/relationships/customXml" Target="../ink/ink170.xml"/><Relationship Id="rId42" Type="http://schemas.openxmlformats.org/officeDocument/2006/relationships/image" Target="../media/image190.png"/><Relationship Id="rId63" Type="http://schemas.openxmlformats.org/officeDocument/2006/relationships/customXml" Target="../ink/ink191.xml"/><Relationship Id="rId84" Type="http://schemas.openxmlformats.org/officeDocument/2006/relationships/image" Target="../media/image211.png"/><Relationship Id="rId16" Type="http://schemas.openxmlformats.org/officeDocument/2006/relationships/image" Target="../media/image177.png"/><Relationship Id="rId107" Type="http://schemas.openxmlformats.org/officeDocument/2006/relationships/customXml" Target="../ink/ink213.xml"/><Relationship Id="rId11" Type="http://schemas.openxmlformats.org/officeDocument/2006/relationships/customXml" Target="../ink/ink165.xml"/><Relationship Id="rId32" Type="http://schemas.openxmlformats.org/officeDocument/2006/relationships/image" Target="../media/image185.png"/><Relationship Id="rId37" Type="http://schemas.openxmlformats.org/officeDocument/2006/relationships/customXml" Target="../ink/ink178.xml"/><Relationship Id="rId53" Type="http://schemas.openxmlformats.org/officeDocument/2006/relationships/customXml" Target="../ink/ink186.xml"/><Relationship Id="rId58" Type="http://schemas.openxmlformats.org/officeDocument/2006/relationships/image" Target="../media/image198.png"/><Relationship Id="rId74" Type="http://schemas.openxmlformats.org/officeDocument/2006/relationships/image" Target="../media/image206.png"/><Relationship Id="rId79" Type="http://schemas.openxmlformats.org/officeDocument/2006/relationships/customXml" Target="../ink/ink199.xml"/><Relationship Id="rId102" Type="http://schemas.openxmlformats.org/officeDocument/2006/relationships/image" Target="../media/image220.png"/><Relationship Id="rId123" Type="http://schemas.openxmlformats.org/officeDocument/2006/relationships/customXml" Target="../ink/ink221.xml"/><Relationship Id="rId128" Type="http://schemas.openxmlformats.org/officeDocument/2006/relationships/image" Target="../media/image233.png"/><Relationship Id="rId5" Type="http://schemas.openxmlformats.org/officeDocument/2006/relationships/slideLayout" Target="../slideLayouts/slideLayout2.xml"/><Relationship Id="rId90" Type="http://schemas.openxmlformats.org/officeDocument/2006/relationships/image" Target="../media/image214.png"/><Relationship Id="rId95" Type="http://schemas.openxmlformats.org/officeDocument/2006/relationships/customXml" Target="../ink/ink207.xml"/><Relationship Id="rId22" Type="http://schemas.openxmlformats.org/officeDocument/2006/relationships/image" Target="../media/image180.png"/><Relationship Id="rId27" Type="http://schemas.openxmlformats.org/officeDocument/2006/relationships/customXml" Target="../ink/ink173.xml"/><Relationship Id="rId43" Type="http://schemas.openxmlformats.org/officeDocument/2006/relationships/customXml" Target="../ink/ink181.xml"/><Relationship Id="rId48" Type="http://schemas.openxmlformats.org/officeDocument/2006/relationships/image" Target="../media/image193.png"/><Relationship Id="rId64" Type="http://schemas.openxmlformats.org/officeDocument/2006/relationships/image" Target="../media/image201.png"/><Relationship Id="rId69" Type="http://schemas.openxmlformats.org/officeDocument/2006/relationships/customXml" Target="../ink/ink194.xml"/><Relationship Id="rId113" Type="http://schemas.openxmlformats.org/officeDocument/2006/relationships/customXml" Target="../ink/ink216.xml"/><Relationship Id="rId118" Type="http://schemas.openxmlformats.org/officeDocument/2006/relationships/image" Target="../media/image228.png"/><Relationship Id="rId134" Type="http://schemas.openxmlformats.org/officeDocument/2006/relationships/image" Target="../media/image236.png"/><Relationship Id="rId80" Type="http://schemas.openxmlformats.org/officeDocument/2006/relationships/image" Target="../media/image209.png"/><Relationship Id="rId85" Type="http://schemas.openxmlformats.org/officeDocument/2006/relationships/customXml" Target="../ink/ink202.xml"/><Relationship Id="rId12" Type="http://schemas.openxmlformats.org/officeDocument/2006/relationships/image" Target="../media/image175.png"/><Relationship Id="rId17" Type="http://schemas.openxmlformats.org/officeDocument/2006/relationships/customXml" Target="../ink/ink168.xml"/><Relationship Id="rId33" Type="http://schemas.openxmlformats.org/officeDocument/2006/relationships/customXml" Target="../ink/ink176.xml"/><Relationship Id="rId38" Type="http://schemas.openxmlformats.org/officeDocument/2006/relationships/image" Target="../media/image188.png"/><Relationship Id="rId59" Type="http://schemas.openxmlformats.org/officeDocument/2006/relationships/customXml" Target="../ink/ink189.xml"/><Relationship Id="rId103" Type="http://schemas.openxmlformats.org/officeDocument/2006/relationships/customXml" Target="../ink/ink211.xml"/><Relationship Id="rId108" Type="http://schemas.openxmlformats.org/officeDocument/2006/relationships/image" Target="../media/image223.png"/><Relationship Id="rId124" Type="http://schemas.openxmlformats.org/officeDocument/2006/relationships/image" Target="../media/image231.png"/><Relationship Id="rId129" Type="http://schemas.openxmlformats.org/officeDocument/2006/relationships/customXml" Target="../ink/ink224.xml"/><Relationship Id="rId54" Type="http://schemas.openxmlformats.org/officeDocument/2006/relationships/image" Target="../media/image196.png"/><Relationship Id="rId70" Type="http://schemas.openxmlformats.org/officeDocument/2006/relationships/image" Target="../media/image204.png"/><Relationship Id="rId75" Type="http://schemas.openxmlformats.org/officeDocument/2006/relationships/customXml" Target="../ink/ink197.xml"/><Relationship Id="rId91" Type="http://schemas.openxmlformats.org/officeDocument/2006/relationships/customXml" Target="../ink/ink205.xml"/><Relationship Id="rId96" Type="http://schemas.openxmlformats.org/officeDocument/2006/relationships/image" Target="../media/image217.png"/><Relationship Id="rId1" Type="http://schemas.openxmlformats.org/officeDocument/2006/relationships/tags" Target="../tags/tag15.xml"/><Relationship Id="rId6" Type="http://schemas.openxmlformats.org/officeDocument/2006/relationships/image" Target="../media/image172.png"/><Relationship Id="rId23" Type="http://schemas.openxmlformats.org/officeDocument/2006/relationships/customXml" Target="../ink/ink171.xml"/><Relationship Id="rId28" Type="http://schemas.openxmlformats.org/officeDocument/2006/relationships/image" Target="../media/image183.png"/><Relationship Id="rId49" Type="http://schemas.openxmlformats.org/officeDocument/2006/relationships/customXml" Target="../ink/ink184.xml"/><Relationship Id="rId114" Type="http://schemas.openxmlformats.org/officeDocument/2006/relationships/image" Target="../media/image226.png"/><Relationship Id="rId119" Type="http://schemas.openxmlformats.org/officeDocument/2006/relationships/customXml" Target="../ink/ink219.xml"/><Relationship Id="rId44" Type="http://schemas.openxmlformats.org/officeDocument/2006/relationships/image" Target="../media/image191.png"/><Relationship Id="rId60" Type="http://schemas.openxmlformats.org/officeDocument/2006/relationships/image" Target="../media/image199.png"/><Relationship Id="rId65" Type="http://schemas.openxmlformats.org/officeDocument/2006/relationships/customXml" Target="../ink/ink192.xml"/><Relationship Id="rId81" Type="http://schemas.openxmlformats.org/officeDocument/2006/relationships/customXml" Target="../ink/ink200.xml"/><Relationship Id="rId86" Type="http://schemas.openxmlformats.org/officeDocument/2006/relationships/image" Target="../media/image212.png"/><Relationship Id="rId130" Type="http://schemas.openxmlformats.org/officeDocument/2006/relationships/image" Target="../media/image234.png"/><Relationship Id="rId13" Type="http://schemas.openxmlformats.org/officeDocument/2006/relationships/customXml" Target="../ink/ink166.xml"/><Relationship Id="rId18" Type="http://schemas.openxmlformats.org/officeDocument/2006/relationships/image" Target="../media/image178.png"/><Relationship Id="rId39" Type="http://schemas.openxmlformats.org/officeDocument/2006/relationships/customXml" Target="../ink/ink179.xml"/><Relationship Id="rId109" Type="http://schemas.openxmlformats.org/officeDocument/2006/relationships/customXml" Target="../ink/ink214.xml"/><Relationship Id="rId34" Type="http://schemas.openxmlformats.org/officeDocument/2006/relationships/image" Target="../media/image186.png"/><Relationship Id="rId50" Type="http://schemas.openxmlformats.org/officeDocument/2006/relationships/image" Target="../media/image194.png"/><Relationship Id="rId55" Type="http://schemas.openxmlformats.org/officeDocument/2006/relationships/customXml" Target="../ink/ink187.xml"/><Relationship Id="rId76" Type="http://schemas.openxmlformats.org/officeDocument/2006/relationships/image" Target="../media/image207.png"/><Relationship Id="rId97" Type="http://schemas.openxmlformats.org/officeDocument/2006/relationships/customXml" Target="../ink/ink208.xml"/><Relationship Id="rId104" Type="http://schemas.openxmlformats.org/officeDocument/2006/relationships/image" Target="../media/image221.png"/><Relationship Id="rId120" Type="http://schemas.openxmlformats.org/officeDocument/2006/relationships/image" Target="../media/image229.png"/><Relationship Id="rId125" Type="http://schemas.openxmlformats.org/officeDocument/2006/relationships/customXml" Target="../ink/ink222.xml"/><Relationship Id="rId7" Type="http://schemas.openxmlformats.org/officeDocument/2006/relationships/customXml" Target="../ink/ink163.xml"/><Relationship Id="rId71" Type="http://schemas.openxmlformats.org/officeDocument/2006/relationships/customXml" Target="../ink/ink195.xml"/><Relationship Id="rId92" Type="http://schemas.openxmlformats.org/officeDocument/2006/relationships/image" Target="../media/image215.png"/><Relationship Id="rId2" Type="http://schemas.openxmlformats.org/officeDocument/2006/relationships/tags" Target="../tags/tag16.xml"/><Relationship Id="rId29" Type="http://schemas.openxmlformats.org/officeDocument/2006/relationships/customXml" Target="../ink/ink174.xml"/><Relationship Id="rId24" Type="http://schemas.openxmlformats.org/officeDocument/2006/relationships/image" Target="../media/image181.png"/><Relationship Id="rId40" Type="http://schemas.openxmlformats.org/officeDocument/2006/relationships/image" Target="../media/image189.png"/><Relationship Id="rId45" Type="http://schemas.openxmlformats.org/officeDocument/2006/relationships/customXml" Target="../ink/ink182.xml"/><Relationship Id="rId66" Type="http://schemas.openxmlformats.org/officeDocument/2006/relationships/image" Target="../media/image202.png"/><Relationship Id="rId87" Type="http://schemas.openxmlformats.org/officeDocument/2006/relationships/customXml" Target="../ink/ink203.xml"/><Relationship Id="rId110" Type="http://schemas.openxmlformats.org/officeDocument/2006/relationships/image" Target="../media/image224.png"/><Relationship Id="rId115" Type="http://schemas.openxmlformats.org/officeDocument/2006/relationships/customXml" Target="../ink/ink217.xml"/><Relationship Id="rId131" Type="http://schemas.openxmlformats.org/officeDocument/2006/relationships/customXml" Target="../ink/ink225.xml"/><Relationship Id="rId61" Type="http://schemas.openxmlformats.org/officeDocument/2006/relationships/customXml" Target="../ink/ink190.xml"/><Relationship Id="rId82" Type="http://schemas.openxmlformats.org/officeDocument/2006/relationships/image" Target="../media/image210.png"/><Relationship Id="rId19" Type="http://schemas.openxmlformats.org/officeDocument/2006/relationships/customXml" Target="../ink/ink169.xml"/><Relationship Id="rId14" Type="http://schemas.openxmlformats.org/officeDocument/2006/relationships/image" Target="../media/image176.png"/><Relationship Id="rId30" Type="http://schemas.openxmlformats.org/officeDocument/2006/relationships/image" Target="../media/image184.png"/><Relationship Id="rId35" Type="http://schemas.openxmlformats.org/officeDocument/2006/relationships/customXml" Target="../ink/ink177.xml"/><Relationship Id="rId56" Type="http://schemas.openxmlformats.org/officeDocument/2006/relationships/image" Target="../media/image197.png"/><Relationship Id="rId77" Type="http://schemas.openxmlformats.org/officeDocument/2006/relationships/customXml" Target="../ink/ink198.xml"/><Relationship Id="rId100" Type="http://schemas.openxmlformats.org/officeDocument/2006/relationships/image" Target="../media/image219.png"/><Relationship Id="rId105" Type="http://schemas.openxmlformats.org/officeDocument/2006/relationships/customXml" Target="../ink/ink212.xml"/><Relationship Id="rId126" Type="http://schemas.openxmlformats.org/officeDocument/2006/relationships/image" Target="../media/image232.png"/><Relationship Id="rId8" Type="http://schemas.openxmlformats.org/officeDocument/2006/relationships/image" Target="../media/image173.png"/><Relationship Id="rId51" Type="http://schemas.openxmlformats.org/officeDocument/2006/relationships/customXml" Target="../ink/ink185.xml"/><Relationship Id="rId72" Type="http://schemas.openxmlformats.org/officeDocument/2006/relationships/image" Target="../media/image205.png"/><Relationship Id="rId93" Type="http://schemas.openxmlformats.org/officeDocument/2006/relationships/customXml" Target="../ink/ink206.xml"/><Relationship Id="rId98" Type="http://schemas.openxmlformats.org/officeDocument/2006/relationships/image" Target="../media/image218.png"/><Relationship Id="rId121" Type="http://schemas.openxmlformats.org/officeDocument/2006/relationships/customXml" Target="../ink/ink220.xml"/><Relationship Id="rId3" Type="http://schemas.openxmlformats.org/officeDocument/2006/relationships/tags" Target="../tags/tag17.xml"/><Relationship Id="rId25" Type="http://schemas.openxmlformats.org/officeDocument/2006/relationships/customXml" Target="../ink/ink172.xml"/><Relationship Id="rId46" Type="http://schemas.openxmlformats.org/officeDocument/2006/relationships/image" Target="../media/image192.png"/><Relationship Id="rId67" Type="http://schemas.openxmlformats.org/officeDocument/2006/relationships/customXml" Target="../ink/ink193.xml"/><Relationship Id="rId116" Type="http://schemas.openxmlformats.org/officeDocument/2006/relationships/image" Target="../media/image227.png"/><Relationship Id="rId20" Type="http://schemas.openxmlformats.org/officeDocument/2006/relationships/image" Target="../media/image179.png"/><Relationship Id="rId41" Type="http://schemas.openxmlformats.org/officeDocument/2006/relationships/customXml" Target="../ink/ink180.xml"/><Relationship Id="rId62" Type="http://schemas.openxmlformats.org/officeDocument/2006/relationships/image" Target="../media/image200.png"/><Relationship Id="rId83" Type="http://schemas.openxmlformats.org/officeDocument/2006/relationships/customXml" Target="../ink/ink201.xml"/><Relationship Id="rId88" Type="http://schemas.openxmlformats.org/officeDocument/2006/relationships/image" Target="../media/image213.png"/><Relationship Id="rId111" Type="http://schemas.openxmlformats.org/officeDocument/2006/relationships/customXml" Target="../ink/ink215.xml"/><Relationship Id="rId132" Type="http://schemas.openxmlformats.org/officeDocument/2006/relationships/image" Target="../media/image235.png"/><Relationship Id="rId15" Type="http://schemas.openxmlformats.org/officeDocument/2006/relationships/customXml" Target="../ink/ink167.xml"/><Relationship Id="rId36" Type="http://schemas.openxmlformats.org/officeDocument/2006/relationships/image" Target="../media/image187.png"/><Relationship Id="rId57" Type="http://schemas.openxmlformats.org/officeDocument/2006/relationships/customXml" Target="../ink/ink188.xml"/><Relationship Id="rId106" Type="http://schemas.openxmlformats.org/officeDocument/2006/relationships/image" Target="../media/image222.png"/><Relationship Id="rId127" Type="http://schemas.openxmlformats.org/officeDocument/2006/relationships/customXml" Target="../ink/ink223.xml"/><Relationship Id="rId10" Type="http://schemas.openxmlformats.org/officeDocument/2006/relationships/image" Target="../media/image174.png"/><Relationship Id="rId31" Type="http://schemas.openxmlformats.org/officeDocument/2006/relationships/customXml" Target="../ink/ink175.xml"/><Relationship Id="rId52" Type="http://schemas.openxmlformats.org/officeDocument/2006/relationships/image" Target="../media/image195.png"/><Relationship Id="rId73" Type="http://schemas.openxmlformats.org/officeDocument/2006/relationships/customXml" Target="../ink/ink196.xml"/><Relationship Id="rId78" Type="http://schemas.openxmlformats.org/officeDocument/2006/relationships/image" Target="../media/image208.png"/><Relationship Id="rId94" Type="http://schemas.openxmlformats.org/officeDocument/2006/relationships/image" Target="../media/image216.png"/><Relationship Id="rId99" Type="http://schemas.openxmlformats.org/officeDocument/2006/relationships/customXml" Target="../ink/ink209.xml"/><Relationship Id="rId101" Type="http://schemas.openxmlformats.org/officeDocument/2006/relationships/customXml" Target="../ink/ink210.xml"/><Relationship Id="rId122" Type="http://schemas.openxmlformats.org/officeDocument/2006/relationships/image" Target="../media/image230.png"/><Relationship Id="rId4" Type="http://schemas.openxmlformats.org/officeDocument/2006/relationships/tags" Target="../tags/tag18.xml"/><Relationship Id="rId9" Type="http://schemas.openxmlformats.org/officeDocument/2006/relationships/customXml" Target="../ink/ink164.xml"/><Relationship Id="rId26" Type="http://schemas.openxmlformats.org/officeDocument/2006/relationships/image" Target="../media/image182.png"/><Relationship Id="rId47" Type="http://schemas.openxmlformats.org/officeDocument/2006/relationships/customXml" Target="../ink/ink183.xml"/><Relationship Id="rId68" Type="http://schemas.openxmlformats.org/officeDocument/2006/relationships/image" Target="../media/image203.png"/><Relationship Id="rId89" Type="http://schemas.openxmlformats.org/officeDocument/2006/relationships/customXml" Target="../ink/ink204.xml"/><Relationship Id="rId112" Type="http://schemas.openxmlformats.org/officeDocument/2006/relationships/image" Target="../media/image225.png"/><Relationship Id="rId133" Type="http://schemas.openxmlformats.org/officeDocument/2006/relationships/customXml" Target="../ink/ink226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4.png"/><Relationship Id="rId21" Type="http://schemas.openxmlformats.org/officeDocument/2006/relationships/image" Target="../media/image246.png"/><Relationship Id="rId42" Type="http://schemas.openxmlformats.org/officeDocument/2006/relationships/customXml" Target="../ink/ink246.xml"/><Relationship Id="rId63" Type="http://schemas.openxmlformats.org/officeDocument/2006/relationships/image" Target="../media/image267.png"/><Relationship Id="rId84" Type="http://schemas.openxmlformats.org/officeDocument/2006/relationships/customXml" Target="../ink/ink267.xml"/><Relationship Id="rId138" Type="http://schemas.openxmlformats.org/officeDocument/2006/relationships/customXml" Target="../ink/ink294.xml"/><Relationship Id="rId159" Type="http://schemas.openxmlformats.org/officeDocument/2006/relationships/image" Target="../media/image315.png"/><Relationship Id="rId107" Type="http://schemas.openxmlformats.org/officeDocument/2006/relationships/image" Target="../media/image289.png"/><Relationship Id="rId11" Type="http://schemas.openxmlformats.org/officeDocument/2006/relationships/image" Target="../media/image241.png"/><Relationship Id="rId32" Type="http://schemas.openxmlformats.org/officeDocument/2006/relationships/customXml" Target="../ink/ink241.xml"/><Relationship Id="rId53" Type="http://schemas.openxmlformats.org/officeDocument/2006/relationships/image" Target="../media/image262.png"/><Relationship Id="rId74" Type="http://schemas.openxmlformats.org/officeDocument/2006/relationships/customXml" Target="../ink/ink262.xml"/><Relationship Id="rId128" Type="http://schemas.openxmlformats.org/officeDocument/2006/relationships/customXml" Target="../ink/ink289.xml"/><Relationship Id="rId149" Type="http://schemas.openxmlformats.org/officeDocument/2006/relationships/image" Target="../media/image310.png"/><Relationship Id="rId5" Type="http://schemas.openxmlformats.org/officeDocument/2006/relationships/image" Target="../media/image238.png"/><Relationship Id="rId95" Type="http://schemas.openxmlformats.org/officeDocument/2006/relationships/image" Target="../media/image283.png"/><Relationship Id="rId160" Type="http://schemas.openxmlformats.org/officeDocument/2006/relationships/customXml" Target="../ink/ink305.xml"/><Relationship Id="rId22" Type="http://schemas.openxmlformats.org/officeDocument/2006/relationships/customXml" Target="../ink/ink236.xml"/><Relationship Id="rId43" Type="http://schemas.openxmlformats.org/officeDocument/2006/relationships/image" Target="../media/image257.png"/><Relationship Id="rId64" Type="http://schemas.openxmlformats.org/officeDocument/2006/relationships/customXml" Target="../ink/ink257.xml"/><Relationship Id="rId118" Type="http://schemas.openxmlformats.org/officeDocument/2006/relationships/customXml" Target="../ink/ink284.xml"/><Relationship Id="rId139" Type="http://schemas.openxmlformats.org/officeDocument/2006/relationships/image" Target="../media/image305.png"/><Relationship Id="rId85" Type="http://schemas.openxmlformats.org/officeDocument/2006/relationships/image" Target="../media/image278.png"/><Relationship Id="rId150" Type="http://schemas.openxmlformats.org/officeDocument/2006/relationships/customXml" Target="../ink/ink300.xml"/><Relationship Id="rId12" Type="http://schemas.openxmlformats.org/officeDocument/2006/relationships/customXml" Target="../ink/ink231.xml"/><Relationship Id="rId17" Type="http://schemas.openxmlformats.org/officeDocument/2006/relationships/image" Target="../media/image244.png"/><Relationship Id="rId33" Type="http://schemas.openxmlformats.org/officeDocument/2006/relationships/image" Target="../media/image252.png"/><Relationship Id="rId38" Type="http://schemas.openxmlformats.org/officeDocument/2006/relationships/customXml" Target="../ink/ink244.xml"/><Relationship Id="rId59" Type="http://schemas.openxmlformats.org/officeDocument/2006/relationships/image" Target="../media/image265.png"/><Relationship Id="rId103" Type="http://schemas.openxmlformats.org/officeDocument/2006/relationships/image" Target="../media/image287.png"/><Relationship Id="rId108" Type="http://schemas.openxmlformats.org/officeDocument/2006/relationships/customXml" Target="../ink/ink279.xml"/><Relationship Id="rId124" Type="http://schemas.openxmlformats.org/officeDocument/2006/relationships/customXml" Target="../ink/ink287.xml"/><Relationship Id="rId129" Type="http://schemas.openxmlformats.org/officeDocument/2006/relationships/image" Target="../media/image300.png"/><Relationship Id="rId54" Type="http://schemas.openxmlformats.org/officeDocument/2006/relationships/customXml" Target="../ink/ink252.xml"/><Relationship Id="rId70" Type="http://schemas.openxmlformats.org/officeDocument/2006/relationships/customXml" Target="../ink/ink260.xml"/><Relationship Id="rId75" Type="http://schemas.openxmlformats.org/officeDocument/2006/relationships/image" Target="../media/image273.png"/><Relationship Id="rId91" Type="http://schemas.openxmlformats.org/officeDocument/2006/relationships/image" Target="../media/image281.png"/><Relationship Id="rId96" Type="http://schemas.openxmlformats.org/officeDocument/2006/relationships/customXml" Target="../ink/ink273.xml"/><Relationship Id="rId140" Type="http://schemas.openxmlformats.org/officeDocument/2006/relationships/customXml" Target="../ink/ink295.xml"/><Relationship Id="rId145" Type="http://schemas.openxmlformats.org/officeDocument/2006/relationships/image" Target="../media/image308.png"/><Relationship Id="rId161" Type="http://schemas.openxmlformats.org/officeDocument/2006/relationships/image" Target="../media/image316.png"/><Relationship Id="rId1" Type="http://schemas.openxmlformats.org/officeDocument/2006/relationships/tags" Target="../tags/tag19.xml"/><Relationship Id="rId6" Type="http://schemas.openxmlformats.org/officeDocument/2006/relationships/customXml" Target="../ink/ink228.xml"/><Relationship Id="rId23" Type="http://schemas.openxmlformats.org/officeDocument/2006/relationships/image" Target="../media/image247.png"/><Relationship Id="rId28" Type="http://schemas.openxmlformats.org/officeDocument/2006/relationships/customXml" Target="../ink/ink239.xml"/><Relationship Id="rId49" Type="http://schemas.openxmlformats.org/officeDocument/2006/relationships/image" Target="../media/image260.png"/><Relationship Id="rId114" Type="http://schemas.openxmlformats.org/officeDocument/2006/relationships/customXml" Target="../ink/ink282.xml"/><Relationship Id="rId119" Type="http://schemas.openxmlformats.org/officeDocument/2006/relationships/image" Target="../media/image295.png"/><Relationship Id="rId44" Type="http://schemas.openxmlformats.org/officeDocument/2006/relationships/customXml" Target="../ink/ink247.xml"/><Relationship Id="rId60" Type="http://schemas.openxmlformats.org/officeDocument/2006/relationships/customXml" Target="../ink/ink255.xml"/><Relationship Id="rId65" Type="http://schemas.openxmlformats.org/officeDocument/2006/relationships/image" Target="../media/image268.png"/><Relationship Id="rId81" Type="http://schemas.openxmlformats.org/officeDocument/2006/relationships/image" Target="../media/image276.png"/><Relationship Id="rId86" Type="http://schemas.openxmlformats.org/officeDocument/2006/relationships/customXml" Target="../ink/ink268.xml"/><Relationship Id="rId130" Type="http://schemas.openxmlformats.org/officeDocument/2006/relationships/customXml" Target="../ink/ink290.xml"/><Relationship Id="rId135" Type="http://schemas.openxmlformats.org/officeDocument/2006/relationships/image" Target="../media/image303.png"/><Relationship Id="rId151" Type="http://schemas.openxmlformats.org/officeDocument/2006/relationships/image" Target="../media/image311.png"/><Relationship Id="rId156" Type="http://schemas.openxmlformats.org/officeDocument/2006/relationships/customXml" Target="../ink/ink303.xml"/><Relationship Id="rId13" Type="http://schemas.openxmlformats.org/officeDocument/2006/relationships/image" Target="../media/image242.png"/><Relationship Id="rId18" Type="http://schemas.openxmlformats.org/officeDocument/2006/relationships/customXml" Target="../ink/ink234.xml"/><Relationship Id="rId39" Type="http://schemas.openxmlformats.org/officeDocument/2006/relationships/image" Target="../media/image255.png"/><Relationship Id="rId109" Type="http://schemas.openxmlformats.org/officeDocument/2006/relationships/image" Target="../media/image290.png"/><Relationship Id="rId34" Type="http://schemas.openxmlformats.org/officeDocument/2006/relationships/customXml" Target="../ink/ink242.xml"/><Relationship Id="rId50" Type="http://schemas.openxmlformats.org/officeDocument/2006/relationships/customXml" Target="../ink/ink250.xml"/><Relationship Id="rId55" Type="http://schemas.openxmlformats.org/officeDocument/2006/relationships/image" Target="../media/image263.png"/><Relationship Id="rId76" Type="http://schemas.openxmlformats.org/officeDocument/2006/relationships/customXml" Target="../ink/ink263.xml"/><Relationship Id="rId97" Type="http://schemas.openxmlformats.org/officeDocument/2006/relationships/image" Target="../media/image284.png"/><Relationship Id="rId104" Type="http://schemas.openxmlformats.org/officeDocument/2006/relationships/customXml" Target="../ink/ink277.xml"/><Relationship Id="rId120" Type="http://schemas.openxmlformats.org/officeDocument/2006/relationships/customXml" Target="../ink/ink285.xml"/><Relationship Id="rId125" Type="http://schemas.openxmlformats.org/officeDocument/2006/relationships/image" Target="../media/image298.png"/><Relationship Id="rId141" Type="http://schemas.openxmlformats.org/officeDocument/2006/relationships/image" Target="../media/image306.png"/><Relationship Id="rId146" Type="http://schemas.openxmlformats.org/officeDocument/2006/relationships/customXml" Target="../ink/ink298.xml"/><Relationship Id="rId7" Type="http://schemas.openxmlformats.org/officeDocument/2006/relationships/image" Target="../media/image239.png"/><Relationship Id="rId71" Type="http://schemas.openxmlformats.org/officeDocument/2006/relationships/image" Target="../media/image271.png"/><Relationship Id="rId92" Type="http://schemas.openxmlformats.org/officeDocument/2006/relationships/customXml" Target="../ink/ink271.xml"/><Relationship Id="rId162" Type="http://schemas.openxmlformats.org/officeDocument/2006/relationships/customXml" Target="../ink/ink306.xml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250.png"/><Relationship Id="rId24" Type="http://schemas.openxmlformats.org/officeDocument/2006/relationships/customXml" Target="../ink/ink237.xml"/><Relationship Id="rId40" Type="http://schemas.openxmlformats.org/officeDocument/2006/relationships/customXml" Target="../ink/ink245.xml"/><Relationship Id="rId45" Type="http://schemas.openxmlformats.org/officeDocument/2006/relationships/image" Target="../media/image258.png"/><Relationship Id="rId66" Type="http://schemas.openxmlformats.org/officeDocument/2006/relationships/customXml" Target="../ink/ink258.xml"/><Relationship Id="rId87" Type="http://schemas.openxmlformats.org/officeDocument/2006/relationships/image" Target="../media/image279.png"/><Relationship Id="rId110" Type="http://schemas.openxmlformats.org/officeDocument/2006/relationships/customXml" Target="../ink/ink280.xml"/><Relationship Id="rId115" Type="http://schemas.openxmlformats.org/officeDocument/2006/relationships/image" Target="../media/image293.png"/><Relationship Id="rId131" Type="http://schemas.openxmlformats.org/officeDocument/2006/relationships/image" Target="../media/image301.png"/><Relationship Id="rId136" Type="http://schemas.openxmlformats.org/officeDocument/2006/relationships/customXml" Target="../ink/ink293.xml"/><Relationship Id="rId157" Type="http://schemas.openxmlformats.org/officeDocument/2006/relationships/image" Target="../media/image314.png"/><Relationship Id="rId61" Type="http://schemas.openxmlformats.org/officeDocument/2006/relationships/image" Target="../media/image266.png"/><Relationship Id="rId82" Type="http://schemas.openxmlformats.org/officeDocument/2006/relationships/customXml" Target="../ink/ink266.xml"/><Relationship Id="rId152" Type="http://schemas.openxmlformats.org/officeDocument/2006/relationships/customXml" Target="../ink/ink301.xml"/><Relationship Id="rId19" Type="http://schemas.openxmlformats.org/officeDocument/2006/relationships/image" Target="../media/image245.png"/><Relationship Id="rId14" Type="http://schemas.openxmlformats.org/officeDocument/2006/relationships/customXml" Target="../ink/ink232.xml"/><Relationship Id="rId30" Type="http://schemas.openxmlformats.org/officeDocument/2006/relationships/customXml" Target="../ink/ink240.xml"/><Relationship Id="rId35" Type="http://schemas.openxmlformats.org/officeDocument/2006/relationships/image" Target="../media/image253.png"/><Relationship Id="rId56" Type="http://schemas.openxmlformats.org/officeDocument/2006/relationships/customXml" Target="../ink/ink253.xml"/><Relationship Id="rId77" Type="http://schemas.openxmlformats.org/officeDocument/2006/relationships/image" Target="../media/image274.png"/><Relationship Id="rId100" Type="http://schemas.openxmlformats.org/officeDocument/2006/relationships/customXml" Target="../ink/ink275.xml"/><Relationship Id="rId105" Type="http://schemas.openxmlformats.org/officeDocument/2006/relationships/image" Target="../media/image288.png"/><Relationship Id="rId126" Type="http://schemas.openxmlformats.org/officeDocument/2006/relationships/customXml" Target="../ink/ink288.xml"/><Relationship Id="rId147" Type="http://schemas.openxmlformats.org/officeDocument/2006/relationships/image" Target="../media/image309.png"/><Relationship Id="rId8" Type="http://schemas.openxmlformats.org/officeDocument/2006/relationships/customXml" Target="../ink/ink229.xml"/><Relationship Id="rId51" Type="http://schemas.openxmlformats.org/officeDocument/2006/relationships/image" Target="../media/image261.png"/><Relationship Id="rId72" Type="http://schemas.openxmlformats.org/officeDocument/2006/relationships/customXml" Target="../ink/ink261.xml"/><Relationship Id="rId93" Type="http://schemas.openxmlformats.org/officeDocument/2006/relationships/image" Target="../media/image282.png"/><Relationship Id="rId98" Type="http://schemas.openxmlformats.org/officeDocument/2006/relationships/customXml" Target="../ink/ink274.xml"/><Relationship Id="rId121" Type="http://schemas.openxmlformats.org/officeDocument/2006/relationships/image" Target="../media/image296.png"/><Relationship Id="rId142" Type="http://schemas.openxmlformats.org/officeDocument/2006/relationships/customXml" Target="../ink/ink296.xml"/><Relationship Id="rId163" Type="http://schemas.openxmlformats.org/officeDocument/2006/relationships/image" Target="../media/image317.png"/><Relationship Id="rId3" Type="http://schemas.openxmlformats.org/officeDocument/2006/relationships/image" Target="../media/image237.png"/><Relationship Id="rId25" Type="http://schemas.openxmlformats.org/officeDocument/2006/relationships/image" Target="../media/image248.png"/><Relationship Id="rId46" Type="http://schemas.openxmlformats.org/officeDocument/2006/relationships/customXml" Target="../ink/ink248.xml"/><Relationship Id="rId67" Type="http://schemas.openxmlformats.org/officeDocument/2006/relationships/image" Target="../media/image269.png"/><Relationship Id="rId116" Type="http://schemas.openxmlformats.org/officeDocument/2006/relationships/customXml" Target="../ink/ink283.xml"/><Relationship Id="rId137" Type="http://schemas.openxmlformats.org/officeDocument/2006/relationships/image" Target="../media/image304.png"/><Relationship Id="rId158" Type="http://schemas.openxmlformats.org/officeDocument/2006/relationships/customXml" Target="../ink/ink304.xml"/><Relationship Id="rId20" Type="http://schemas.openxmlformats.org/officeDocument/2006/relationships/customXml" Target="../ink/ink235.xml"/><Relationship Id="rId41" Type="http://schemas.openxmlformats.org/officeDocument/2006/relationships/image" Target="../media/image256.png"/><Relationship Id="rId62" Type="http://schemas.openxmlformats.org/officeDocument/2006/relationships/customXml" Target="../ink/ink256.xml"/><Relationship Id="rId83" Type="http://schemas.openxmlformats.org/officeDocument/2006/relationships/image" Target="../media/image277.png"/><Relationship Id="rId88" Type="http://schemas.openxmlformats.org/officeDocument/2006/relationships/customXml" Target="../ink/ink269.xml"/><Relationship Id="rId111" Type="http://schemas.openxmlformats.org/officeDocument/2006/relationships/image" Target="../media/image291.png"/><Relationship Id="rId132" Type="http://schemas.openxmlformats.org/officeDocument/2006/relationships/customXml" Target="../ink/ink291.xml"/><Relationship Id="rId153" Type="http://schemas.openxmlformats.org/officeDocument/2006/relationships/image" Target="../media/image312.png"/><Relationship Id="rId15" Type="http://schemas.openxmlformats.org/officeDocument/2006/relationships/image" Target="../media/image243.png"/><Relationship Id="rId36" Type="http://schemas.openxmlformats.org/officeDocument/2006/relationships/customXml" Target="../ink/ink243.xml"/><Relationship Id="rId57" Type="http://schemas.openxmlformats.org/officeDocument/2006/relationships/image" Target="../media/image264.png"/><Relationship Id="rId106" Type="http://schemas.openxmlformats.org/officeDocument/2006/relationships/customXml" Target="../ink/ink278.xml"/><Relationship Id="rId127" Type="http://schemas.openxmlformats.org/officeDocument/2006/relationships/image" Target="../media/image299.png"/><Relationship Id="rId10" Type="http://schemas.openxmlformats.org/officeDocument/2006/relationships/customXml" Target="../ink/ink230.xml"/><Relationship Id="rId31" Type="http://schemas.openxmlformats.org/officeDocument/2006/relationships/image" Target="../media/image251.png"/><Relationship Id="rId52" Type="http://schemas.openxmlformats.org/officeDocument/2006/relationships/customXml" Target="../ink/ink251.xml"/><Relationship Id="rId73" Type="http://schemas.openxmlformats.org/officeDocument/2006/relationships/image" Target="../media/image272.png"/><Relationship Id="rId78" Type="http://schemas.openxmlformats.org/officeDocument/2006/relationships/customXml" Target="../ink/ink264.xml"/><Relationship Id="rId94" Type="http://schemas.openxmlformats.org/officeDocument/2006/relationships/customXml" Target="../ink/ink272.xml"/><Relationship Id="rId99" Type="http://schemas.openxmlformats.org/officeDocument/2006/relationships/image" Target="../media/image285.png"/><Relationship Id="rId101" Type="http://schemas.openxmlformats.org/officeDocument/2006/relationships/image" Target="../media/image286.png"/><Relationship Id="rId122" Type="http://schemas.openxmlformats.org/officeDocument/2006/relationships/customXml" Target="../ink/ink286.xml"/><Relationship Id="rId143" Type="http://schemas.openxmlformats.org/officeDocument/2006/relationships/image" Target="../media/image307.png"/><Relationship Id="rId148" Type="http://schemas.openxmlformats.org/officeDocument/2006/relationships/customXml" Target="../ink/ink299.xml"/><Relationship Id="rId4" Type="http://schemas.openxmlformats.org/officeDocument/2006/relationships/customXml" Target="../ink/ink227.xml"/><Relationship Id="rId9" Type="http://schemas.openxmlformats.org/officeDocument/2006/relationships/image" Target="../media/image240.png"/><Relationship Id="rId26" Type="http://schemas.openxmlformats.org/officeDocument/2006/relationships/customXml" Target="../ink/ink238.xml"/><Relationship Id="rId47" Type="http://schemas.openxmlformats.org/officeDocument/2006/relationships/image" Target="../media/image259.png"/><Relationship Id="rId68" Type="http://schemas.openxmlformats.org/officeDocument/2006/relationships/customXml" Target="../ink/ink259.xml"/><Relationship Id="rId89" Type="http://schemas.openxmlformats.org/officeDocument/2006/relationships/image" Target="../media/image280.png"/><Relationship Id="rId112" Type="http://schemas.openxmlformats.org/officeDocument/2006/relationships/customXml" Target="../ink/ink281.xml"/><Relationship Id="rId133" Type="http://schemas.openxmlformats.org/officeDocument/2006/relationships/image" Target="../media/image302.png"/><Relationship Id="rId154" Type="http://schemas.openxmlformats.org/officeDocument/2006/relationships/customXml" Target="../ink/ink302.xml"/><Relationship Id="rId16" Type="http://schemas.openxmlformats.org/officeDocument/2006/relationships/customXml" Target="../ink/ink233.xml"/><Relationship Id="rId37" Type="http://schemas.openxmlformats.org/officeDocument/2006/relationships/image" Target="../media/image254.png"/><Relationship Id="rId58" Type="http://schemas.openxmlformats.org/officeDocument/2006/relationships/customXml" Target="../ink/ink254.xml"/><Relationship Id="rId79" Type="http://schemas.openxmlformats.org/officeDocument/2006/relationships/image" Target="../media/image275.png"/><Relationship Id="rId102" Type="http://schemas.openxmlformats.org/officeDocument/2006/relationships/customXml" Target="../ink/ink276.xml"/><Relationship Id="rId123" Type="http://schemas.openxmlformats.org/officeDocument/2006/relationships/image" Target="../media/image297.png"/><Relationship Id="rId144" Type="http://schemas.openxmlformats.org/officeDocument/2006/relationships/customXml" Target="../ink/ink297.xml"/><Relationship Id="rId90" Type="http://schemas.openxmlformats.org/officeDocument/2006/relationships/customXml" Target="../ink/ink270.xml"/><Relationship Id="rId27" Type="http://schemas.openxmlformats.org/officeDocument/2006/relationships/image" Target="../media/image249.png"/><Relationship Id="rId48" Type="http://schemas.openxmlformats.org/officeDocument/2006/relationships/customXml" Target="../ink/ink249.xml"/><Relationship Id="rId69" Type="http://schemas.openxmlformats.org/officeDocument/2006/relationships/image" Target="../media/image270.png"/><Relationship Id="rId113" Type="http://schemas.openxmlformats.org/officeDocument/2006/relationships/image" Target="../media/image292.png"/><Relationship Id="rId134" Type="http://schemas.openxmlformats.org/officeDocument/2006/relationships/customXml" Target="../ink/ink292.xml"/><Relationship Id="rId80" Type="http://schemas.openxmlformats.org/officeDocument/2006/relationships/customXml" Target="../ink/ink265.xml"/><Relationship Id="rId155" Type="http://schemas.openxmlformats.org/officeDocument/2006/relationships/image" Target="../media/image313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10.xml"/><Relationship Id="rId18" Type="http://schemas.openxmlformats.org/officeDocument/2006/relationships/image" Target="../media/image323.png"/><Relationship Id="rId26" Type="http://schemas.openxmlformats.org/officeDocument/2006/relationships/image" Target="../media/image327.png"/><Relationship Id="rId39" Type="http://schemas.openxmlformats.org/officeDocument/2006/relationships/customXml" Target="../ink/ink323.xml"/><Relationship Id="rId21" Type="http://schemas.openxmlformats.org/officeDocument/2006/relationships/customXml" Target="../ink/ink314.xml"/><Relationship Id="rId34" Type="http://schemas.openxmlformats.org/officeDocument/2006/relationships/image" Target="../media/image331.png"/><Relationship Id="rId42" Type="http://schemas.openxmlformats.org/officeDocument/2006/relationships/image" Target="../media/image335.png"/><Relationship Id="rId7" Type="http://schemas.openxmlformats.org/officeDocument/2006/relationships/customXml" Target="../ink/ink307.xml"/><Relationship Id="rId2" Type="http://schemas.openxmlformats.org/officeDocument/2006/relationships/tags" Target="../tags/tag21.xml"/><Relationship Id="rId16" Type="http://schemas.openxmlformats.org/officeDocument/2006/relationships/image" Target="../media/image322.png"/><Relationship Id="rId20" Type="http://schemas.openxmlformats.org/officeDocument/2006/relationships/image" Target="../media/image324.png"/><Relationship Id="rId29" Type="http://schemas.openxmlformats.org/officeDocument/2006/relationships/customXml" Target="../ink/ink318.xml"/><Relationship Id="rId41" Type="http://schemas.openxmlformats.org/officeDocument/2006/relationships/customXml" Target="../ink/ink324.xml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2.xml"/><Relationship Id="rId11" Type="http://schemas.openxmlformats.org/officeDocument/2006/relationships/customXml" Target="../ink/ink309.xml"/><Relationship Id="rId24" Type="http://schemas.openxmlformats.org/officeDocument/2006/relationships/image" Target="../media/image326.png"/><Relationship Id="rId32" Type="http://schemas.openxmlformats.org/officeDocument/2006/relationships/image" Target="../media/image330.png"/><Relationship Id="rId37" Type="http://schemas.openxmlformats.org/officeDocument/2006/relationships/customXml" Target="../ink/ink322.xml"/><Relationship Id="rId40" Type="http://schemas.openxmlformats.org/officeDocument/2006/relationships/image" Target="../media/image334.png"/><Relationship Id="rId5" Type="http://schemas.openxmlformats.org/officeDocument/2006/relationships/tags" Target="../tags/tag24.xml"/><Relationship Id="rId15" Type="http://schemas.openxmlformats.org/officeDocument/2006/relationships/customXml" Target="../ink/ink311.xml"/><Relationship Id="rId23" Type="http://schemas.openxmlformats.org/officeDocument/2006/relationships/customXml" Target="../ink/ink315.xml"/><Relationship Id="rId28" Type="http://schemas.openxmlformats.org/officeDocument/2006/relationships/image" Target="../media/image328.png"/><Relationship Id="rId36" Type="http://schemas.openxmlformats.org/officeDocument/2006/relationships/image" Target="../media/image332.png"/><Relationship Id="rId10" Type="http://schemas.openxmlformats.org/officeDocument/2006/relationships/image" Target="../media/image319.png"/><Relationship Id="rId19" Type="http://schemas.openxmlformats.org/officeDocument/2006/relationships/customXml" Target="../ink/ink313.xml"/><Relationship Id="rId31" Type="http://schemas.openxmlformats.org/officeDocument/2006/relationships/customXml" Target="../ink/ink319.xml"/><Relationship Id="rId4" Type="http://schemas.openxmlformats.org/officeDocument/2006/relationships/tags" Target="../tags/tag23.xml"/><Relationship Id="rId9" Type="http://schemas.openxmlformats.org/officeDocument/2006/relationships/customXml" Target="../ink/ink308.xml"/><Relationship Id="rId14" Type="http://schemas.openxmlformats.org/officeDocument/2006/relationships/image" Target="../media/image321.png"/><Relationship Id="rId22" Type="http://schemas.openxmlformats.org/officeDocument/2006/relationships/image" Target="../media/image325.png"/><Relationship Id="rId27" Type="http://schemas.openxmlformats.org/officeDocument/2006/relationships/customXml" Target="../ink/ink317.xml"/><Relationship Id="rId30" Type="http://schemas.openxmlformats.org/officeDocument/2006/relationships/image" Target="../media/image329.png"/><Relationship Id="rId35" Type="http://schemas.openxmlformats.org/officeDocument/2006/relationships/customXml" Target="../ink/ink321.xml"/><Relationship Id="rId8" Type="http://schemas.openxmlformats.org/officeDocument/2006/relationships/image" Target="../media/image318.png"/><Relationship Id="rId3" Type="http://schemas.openxmlformats.org/officeDocument/2006/relationships/tags" Target="../tags/tag22.xml"/><Relationship Id="rId12" Type="http://schemas.openxmlformats.org/officeDocument/2006/relationships/image" Target="../media/image320.png"/><Relationship Id="rId17" Type="http://schemas.openxmlformats.org/officeDocument/2006/relationships/customXml" Target="../ink/ink312.xml"/><Relationship Id="rId25" Type="http://schemas.openxmlformats.org/officeDocument/2006/relationships/customXml" Target="../ink/ink316.xml"/><Relationship Id="rId33" Type="http://schemas.openxmlformats.org/officeDocument/2006/relationships/customXml" Target="../ink/ink320.xml"/><Relationship Id="rId38" Type="http://schemas.openxmlformats.org/officeDocument/2006/relationships/image" Target="../media/image3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339.png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image" Target="../media/image338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337.png"/><Relationship Id="rId5" Type="http://schemas.openxmlformats.org/officeDocument/2006/relationships/tags" Target="../tags/tag29.xml"/><Relationship Id="rId10" Type="http://schemas.openxmlformats.org/officeDocument/2006/relationships/image" Target="../media/image336.png"/><Relationship Id="rId4" Type="http://schemas.openxmlformats.org/officeDocument/2006/relationships/tags" Target="../tags/tag2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341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27355" y="454660"/>
            <a:ext cx="6096000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CPU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访问内存需要给出内存单元的编号（地址）</a:t>
            </a:r>
          </a:p>
          <a:p>
            <a:pPr marL="342900" indent="-34290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所有内存单元构成一维线性存储空间</a:t>
            </a:r>
          </a:p>
          <a:p>
            <a:pPr marL="342900" indent="-34290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每个内存单元在存储空间中的</a:t>
            </a:r>
            <a:r>
              <a:rPr lang="zh-CN" altLang="en-US" sz="1600" dirty="0">
                <a:solidFill>
                  <a:srgbClr val="FF0000"/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唯一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地址称为</a:t>
            </a:r>
            <a:r>
              <a:rPr lang="zh-CN" altLang="en-US" sz="1600" dirty="0">
                <a:solidFill>
                  <a:srgbClr val="FF0000"/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物理地址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Times New Roman" panose="02020603050405020304"/>
              <a:sym typeface="Times New Roman" panose="02020603050405020304"/>
            </a:endParaRPr>
          </a:p>
          <a:p>
            <a:pPr marL="342900" indent="-34290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8086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是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16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位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CPU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，但地址总线是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位</a:t>
            </a:r>
          </a:p>
          <a:p>
            <a:pPr marL="342900" indent="-34290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位地址由两个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16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位地址通过地址加法器形成。</a:t>
            </a: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27355" y="2854325"/>
            <a:ext cx="4909185" cy="75755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822315" y="53975"/>
            <a:ext cx="6102350" cy="650303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514985" y="3418840"/>
            <a:ext cx="3347720" cy="2762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CPU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通过分段的方式管理内存</a:t>
            </a:r>
          </a:p>
          <a:p>
            <a:pPr indent="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74980" y="3896360"/>
            <a:ext cx="3303270" cy="216535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27355" y="6129655"/>
            <a:ext cx="3521710" cy="65087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778250" y="4122420"/>
            <a:ext cx="2030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段地址必定是</a:t>
            </a:r>
            <a:r>
              <a:rPr lang="en-US" altLang="zh-CN" sz="1400"/>
              <a:t>16</a:t>
            </a:r>
            <a:r>
              <a:rPr lang="zh-CN" altLang="en-US" sz="1400"/>
              <a:t>的倍数</a:t>
            </a:r>
          </a:p>
          <a:p>
            <a:r>
              <a:rPr lang="zh-CN" altLang="en-US" sz="1400"/>
              <a:t>段最大长度为</a:t>
            </a:r>
            <a:r>
              <a:rPr lang="en-US" altLang="zh-CN" sz="1400"/>
              <a:t>64K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78765" y="31115"/>
            <a:ext cx="3271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DS</a:t>
            </a:r>
            <a:r>
              <a:rPr lang="zh-CN" altLang="en-US"/>
              <a:t>（数据段寄存器）的使用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86740" y="755650"/>
            <a:ext cx="6279515" cy="4914900"/>
          </a:xfrm>
          <a:prstGeom prst="rect">
            <a:avLst/>
          </a:prstGeom>
        </p:spPr>
      </p:pic>
      <p:graphicFrame>
        <p:nvGraphicFramePr>
          <p:cNvPr id="13" name="表格 12"/>
          <p:cNvGraphicFramePr/>
          <p:nvPr>
            <p:custDataLst>
              <p:tags r:id="rId3"/>
            </p:custDataLst>
          </p:nvPr>
        </p:nvGraphicFramePr>
        <p:xfrm>
          <a:off x="8879205" y="1007110"/>
          <a:ext cx="1794510" cy="2967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2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9A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78765" y="31115"/>
            <a:ext cx="3271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DS</a:t>
            </a:r>
            <a:r>
              <a:rPr lang="zh-CN" altLang="en-US"/>
              <a:t>（数据段寄存器）的使用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1010" y="589280"/>
            <a:ext cx="6803390" cy="5181600"/>
          </a:xfrm>
          <a:prstGeom prst="rect">
            <a:avLst/>
          </a:prstGeom>
        </p:spPr>
      </p:pic>
      <p:graphicFrame>
        <p:nvGraphicFramePr>
          <p:cNvPr id="13" name="表格 12"/>
          <p:cNvGraphicFramePr/>
          <p:nvPr>
            <p:custDataLst>
              <p:tags r:id="rId3"/>
            </p:custDataLst>
          </p:nvPr>
        </p:nvGraphicFramePr>
        <p:xfrm>
          <a:off x="8600440" y="1178560"/>
          <a:ext cx="1794510" cy="3938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2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2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6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6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5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46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9A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46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43840" y="4775200"/>
            <a:ext cx="48755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注意，不能</a:t>
            </a:r>
            <a:r>
              <a:rPr lang="en-US" altLang="zh-CN">
                <a:solidFill>
                  <a:srgbClr val="FF0000"/>
                </a:solidFill>
              </a:rPr>
              <a:t>MOV </a:t>
            </a:r>
            <a:r>
              <a:rPr lang="zh-CN" altLang="en-US">
                <a:solidFill>
                  <a:srgbClr val="FF0000"/>
                </a:solidFill>
              </a:rPr>
              <a:t>内存单元，内存单元</a:t>
            </a:r>
            <a:endParaRPr lang="zh-CN" altLang="en-US"/>
          </a:p>
          <a:p>
            <a:r>
              <a:rPr lang="en-US" altLang="zh-CN"/>
              <a:t>MOV [0], [1]</a:t>
            </a:r>
            <a:r>
              <a:rPr lang="zh-CN" altLang="en-US"/>
              <a:t>是错误的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64225" y="1147445"/>
            <a:ext cx="5727065" cy="357314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5908040" y="4831080"/>
            <a:ext cx="48755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注意，不能</a:t>
            </a:r>
            <a:r>
              <a:rPr lang="en-US" altLang="zh-CN">
                <a:solidFill>
                  <a:srgbClr val="FF0000"/>
                </a:solidFill>
              </a:rPr>
              <a:t>add </a:t>
            </a:r>
            <a:r>
              <a:rPr lang="zh-CN" altLang="en-US">
                <a:solidFill>
                  <a:srgbClr val="FF0000"/>
                </a:solidFill>
              </a:rPr>
              <a:t>内存单元，内存单元</a:t>
            </a:r>
            <a:endParaRPr lang="zh-CN" altLang="en-US"/>
          </a:p>
          <a:p>
            <a:r>
              <a:rPr lang="en-US" altLang="zh-CN"/>
              <a:t>add [0], [1]</a:t>
            </a:r>
            <a:r>
              <a:rPr lang="zh-CN" altLang="en-US"/>
              <a:t>是错误的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75615" y="1147445"/>
            <a:ext cx="5222875" cy="35299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78765" y="31115"/>
            <a:ext cx="3271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SS,SP </a:t>
            </a:r>
            <a:r>
              <a:rPr lang="zh-CN" altLang="en-US"/>
              <a:t>寄存器和栈操作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8765" y="752475"/>
            <a:ext cx="6527800" cy="4417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/>
              <a:t>栈是一种只能在一端进行插入或删除操作的数据结构。</a:t>
            </a:r>
          </a:p>
          <a:p>
            <a:endParaRPr lang="zh-CN" altLang="en-US"/>
          </a:p>
          <a:p>
            <a:r>
              <a:rPr lang="zh-CN" altLang="en-US"/>
              <a:t>栈有两个基本的操作：入栈和出栈。</a:t>
            </a:r>
          </a:p>
          <a:p>
            <a:endParaRPr lang="zh-CN" altLang="en-US"/>
          </a:p>
          <a:p>
            <a:r>
              <a:rPr lang="zh-CN" altLang="en-US"/>
              <a:t>入栈：将一个新的元素放到栈顶；</a:t>
            </a:r>
          </a:p>
          <a:p>
            <a:r>
              <a:rPr lang="zh-CN" altLang="en-US"/>
              <a:t>出栈：从栈顶取出一个元素。</a:t>
            </a:r>
          </a:p>
          <a:p>
            <a:endParaRPr lang="zh-CN" altLang="en-US"/>
          </a:p>
          <a:p>
            <a:r>
              <a:rPr lang="zh-CN" altLang="en-US"/>
              <a:t>栈顶的元素总是最后入栈，需要出栈时，又最先被从栈中取出。</a:t>
            </a:r>
          </a:p>
          <a:p>
            <a:r>
              <a:rPr lang="zh-CN" altLang="en-US"/>
              <a:t>栈的操作规则：LIFO（Last In First Out，后进先出）</a:t>
            </a:r>
          </a:p>
          <a:p>
            <a:endParaRPr lang="zh-CN" altLang="en-US"/>
          </a:p>
          <a:p>
            <a:r>
              <a:rPr lang="zh-CN" altLang="en-US"/>
              <a:t>CPU提供的栈机制，现今的cPU中都有栈的设计</a:t>
            </a:r>
          </a:p>
          <a:p>
            <a:endParaRPr lang="zh-CN" altLang="en-US"/>
          </a:p>
          <a:p>
            <a:r>
              <a:rPr lang="zh-CN" altLang="en-US"/>
              <a:t>8086CPU提供相关的指令，支持用栈的方式访问内存空间</a:t>
            </a:r>
          </a:p>
          <a:p>
            <a:endParaRPr lang="zh-CN" altLang="en-US"/>
          </a:p>
          <a:p>
            <a:r>
              <a:rPr lang="zh-CN" altLang="en-US"/>
              <a:t>基于8086CPU的编程，可以将一段内存当作栈来使用。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8930" y="5010150"/>
            <a:ext cx="6014085" cy="17589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3995" y="1033780"/>
            <a:ext cx="6812915" cy="4871720"/>
          </a:xfrm>
          <a:prstGeom prst="rect">
            <a:avLst/>
          </a:prstGeom>
        </p:spPr>
      </p:pic>
      <p:graphicFrame>
        <p:nvGraphicFramePr>
          <p:cNvPr id="5" name="表格 4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2774765"/>
              </p:ext>
            </p:extLst>
          </p:nvPr>
        </p:nvGraphicFramePr>
        <p:xfrm>
          <a:off x="7976870" y="3224530"/>
          <a:ext cx="1661795" cy="294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10009H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1000AH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22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1000BH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1000CH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66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1000DH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22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1000EH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23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/>
                        <a:t>1000FH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58140" y="175895"/>
            <a:ext cx="6280785" cy="11550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58140" y="2474595"/>
            <a:ext cx="3038475" cy="1012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532505" y="2474595"/>
            <a:ext cx="3832225" cy="10128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140700" y="215900"/>
            <a:ext cx="1790700" cy="3146425"/>
          </a:xfrm>
          <a:prstGeom prst="rect">
            <a:avLst/>
          </a:prstGeom>
        </p:spPr>
      </p:pic>
      <p:cxnSp>
        <p:nvCxnSpPr>
          <p:cNvPr id="8" name="直接箭头连接符 7"/>
          <p:cNvCxnSpPr>
            <a:stCxn id="9" idx="1"/>
          </p:cNvCxnSpPr>
          <p:nvPr/>
        </p:nvCxnSpPr>
        <p:spPr>
          <a:xfrm flipH="1">
            <a:off x="9890760" y="3039745"/>
            <a:ext cx="718185" cy="596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608945" y="271716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ss:sp</a:t>
            </a:r>
          </a:p>
          <a:p>
            <a:r>
              <a:rPr lang="zh-CN" altLang="en-US"/>
              <a:t>栈顶</a:t>
            </a:r>
          </a:p>
        </p:txBody>
      </p:sp>
      <p:sp>
        <p:nvSpPr>
          <p:cNvPr id="10" name="右大括号 9"/>
          <p:cNvSpPr/>
          <p:nvPr/>
        </p:nvSpPr>
        <p:spPr>
          <a:xfrm>
            <a:off x="9931400" y="800100"/>
            <a:ext cx="328930" cy="1977390"/>
          </a:xfrm>
          <a:prstGeom prst="rightBrac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487660" y="1651635"/>
            <a:ext cx="1254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可用空间</a:t>
            </a: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21005" y="3556000"/>
            <a:ext cx="6943725" cy="10687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93700" y="4740910"/>
            <a:ext cx="6971030" cy="8102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8141335" y="3487420"/>
            <a:ext cx="1910080" cy="312801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21005" y="5821680"/>
            <a:ext cx="909955" cy="71945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2646045" y="5781675"/>
            <a:ext cx="4784090" cy="7594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8125" y="196215"/>
            <a:ext cx="993140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push ax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）SP=SP-2;</a:t>
            </a:r>
          </a:p>
          <a:p>
            <a:endParaRPr lang="zh-CN" altLang="en-US" dirty="0"/>
          </a:p>
          <a:p>
            <a:r>
              <a:rPr lang="zh-CN" altLang="en-US" dirty="0"/>
              <a:t>（2）将ax中的内容送入SS：SP指向的内存单元处，SS：SP此时指向新栈顶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pop ax</a:t>
            </a:r>
          </a:p>
          <a:p>
            <a:r>
              <a:rPr lang="zh-CN" altLang="en-US" dirty="0"/>
              <a:t>（1）将SS：SP指向的内存单元处的数据送入ax中；</a:t>
            </a:r>
          </a:p>
          <a:p>
            <a:endParaRPr lang="zh-CN" altLang="en-US" dirty="0"/>
          </a:p>
          <a:p>
            <a:r>
              <a:rPr lang="zh-CN" altLang="en-US" dirty="0"/>
              <a:t>（2）SP=SP+2，SS：SP指向当前栈顶下面的单元，以当前栈顶下面的单元为新的栈顶。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2430" y="2903220"/>
            <a:ext cx="6584950" cy="3792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dirty="0"/>
              <a:t>栈的小结</a:t>
            </a:r>
          </a:p>
          <a:p>
            <a:r>
              <a:rPr lang="zh-CN" altLang="en-US" dirty="0"/>
              <a:t>push、pop实质上就是一种内存传送指令，可以在寄存器和内存之间传送数据，与mov指令不同的是，push和pop指令访问的内存单元的地址不是在指令中给出的，而是由SS：SP指出的。执行push和pop指令时，SP中的内容自动改变。</a:t>
            </a:r>
          </a:p>
          <a:p>
            <a:r>
              <a:rPr lang="zh-CN" altLang="en-US" dirty="0"/>
              <a:t>8086CPU提供的栈操作机制：</a:t>
            </a:r>
          </a:p>
          <a:p>
            <a:r>
              <a:rPr lang="zh-CN" altLang="en-US" dirty="0"/>
              <a:t>在SS，SP中存放栈顶的段地址和偏移地址，入栈和出栈指令根据SS：SP指示的地址，按照栈的方式访问内存单元。push指令的执行步骤：</a:t>
            </a:r>
          </a:p>
          <a:p>
            <a:r>
              <a:rPr lang="zh-CN" altLang="en-US" dirty="0"/>
              <a:t>1)SP=SP</a:t>
            </a:r>
            <a:r>
              <a:rPr lang="en-US" altLang="zh-CN" dirty="0"/>
              <a:t>-</a:t>
            </a:r>
            <a:r>
              <a:rPr lang="zh-CN" altLang="en-US" dirty="0"/>
              <a:t>2;</a:t>
            </a:r>
          </a:p>
          <a:p>
            <a:r>
              <a:rPr lang="zh-CN" altLang="en-US" dirty="0"/>
              <a:t>2）向SS：SP指向的字单元中送入数据。</a:t>
            </a:r>
          </a:p>
          <a:p>
            <a:r>
              <a:rPr lang="zh-CN" altLang="en-US" dirty="0"/>
              <a:t>pop指令的执行步骤：</a:t>
            </a:r>
          </a:p>
          <a:p>
            <a:r>
              <a:rPr lang="zh-CN" altLang="en-US" dirty="0"/>
              <a:t>1）从SS：SP指向的字单元中读取数据；2)SP=SP</a:t>
            </a:r>
            <a:r>
              <a:rPr lang="en-US" altLang="zh-CN" dirty="0"/>
              <a:t>+</a:t>
            </a:r>
            <a:r>
              <a:rPr lang="zh-CN" altLang="en-US" dirty="0"/>
              <a:t>2。</a:t>
            </a:r>
          </a:p>
        </p:txBody>
      </p:sp>
      <p:grpSp>
        <p:nvGrpSpPr>
          <p:cNvPr id="26" name="组合 25" descr="7b0a202020202274657874626f78223a20227b5c2263617465676f72795f69645c223a31303430392c5c2269645c223a32303334323131377d220a7d0a"/>
          <p:cNvGrpSpPr/>
          <p:nvPr/>
        </p:nvGrpSpPr>
        <p:grpSpPr>
          <a:xfrm>
            <a:off x="7367905" y="3726180"/>
            <a:ext cx="3926689" cy="2380615"/>
            <a:chOff x="5642" y="3625"/>
            <a:chExt cx="8117" cy="3749"/>
          </a:xfrm>
        </p:grpSpPr>
        <p:grpSp>
          <p:nvGrpSpPr>
            <p:cNvPr id="8" name="组合 7"/>
            <p:cNvGrpSpPr/>
            <p:nvPr/>
          </p:nvGrpSpPr>
          <p:grpSpPr>
            <a:xfrm>
              <a:off x="5642" y="3625"/>
              <a:ext cx="7917" cy="3549"/>
              <a:chOff x="5642" y="3625"/>
              <a:chExt cx="7917" cy="3549"/>
            </a:xfrm>
          </p:grpSpPr>
          <p:grpSp>
            <p:nvGrpSpPr>
              <p:cNvPr id="155" name="图形 153"/>
              <p:cNvGrpSpPr/>
              <p:nvPr/>
            </p:nvGrpSpPr>
            <p:grpSpPr>
              <a:xfrm>
                <a:off x="5642" y="3625"/>
                <a:ext cx="7917" cy="3549"/>
                <a:chOff x="3582503" y="2302042"/>
                <a:chExt cx="5026994" cy="2253916"/>
              </a:xfrm>
            </p:grpSpPr>
            <p:sp>
              <p:nvSpPr>
                <p:cNvPr id="156" name="任意多边形: 形状 155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3582503" y="2378016"/>
                  <a:ext cx="4916830" cy="2180473"/>
                </a:xfrm>
                <a:custGeom>
                  <a:avLst/>
                  <a:gdLst>
                    <a:gd name="connsiteX0" fmla="*/ 4856051 w 4916830"/>
                    <a:gd name="connsiteY0" fmla="*/ 1137088 h 2180473"/>
                    <a:gd name="connsiteX1" fmla="*/ 4800336 w 4916830"/>
                    <a:gd name="connsiteY1" fmla="*/ 905365 h 2180473"/>
                    <a:gd name="connsiteX2" fmla="*/ 4916831 w 4916830"/>
                    <a:gd name="connsiteY2" fmla="*/ 581206 h 2180473"/>
                    <a:gd name="connsiteX3" fmla="*/ 4407800 w 4916830"/>
                    <a:gd name="connsiteY3" fmla="*/ 72176 h 2180473"/>
                    <a:gd name="connsiteX4" fmla="*/ 4193805 w 4916830"/>
                    <a:gd name="connsiteY4" fmla="*/ 119027 h 2180473"/>
                    <a:gd name="connsiteX5" fmla="*/ 3864581 w 4916830"/>
                    <a:gd name="connsiteY5" fmla="*/ 0 h 2180473"/>
                    <a:gd name="connsiteX6" fmla="*/ 3412531 w 4916830"/>
                    <a:gd name="connsiteY6" fmla="*/ 274775 h 2180473"/>
                    <a:gd name="connsiteX7" fmla="*/ 3098502 w 4916830"/>
                    <a:gd name="connsiteY7" fmla="*/ 165878 h 2180473"/>
                    <a:gd name="connsiteX8" fmla="*/ 2755350 w 4916830"/>
                    <a:gd name="connsiteY8" fmla="*/ 298834 h 2180473"/>
                    <a:gd name="connsiteX9" fmla="*/ 2290638 w 4916830"/>
                    <a:gd name="connsiteY9" fmla="*/ 0 h 2180473"/>
                    <a:gd name="connsiteX10" fmla="*/ 1834789 w 4916830"/>
                    <a:gd name="connsiteY10" fmla="*/ 281106 h 2180473"/>
                    <a:gd name="connsiteX11" fmla="*/ 1606865 w 4916830"/>
                    <a:gd name="connsiteY11" fmla="*/ 212729 h 2180473"/>
                    <a:gd name="connsiteX12" fmla="*/ 1539754 w 4916830"/>
                    <a:gd name="connsiteY12" fmla="*/ 217794 h 2180473"/>
                    <a:gd name="connsiteX13" fmla="*/ 1191537 w 4916830"/>
                    <a:gd name="connsiteY13" fmla="*/ 27857 h 2180473"/>
                    <a:gd name="connsiteX14" fmla="*/ 852183 w 4916830"/>
                    <a:gd name="connsiteY14" fmla="*/ 203865 h 2180473"/>
                    <a:gd name="connsiteX15" fmla="*/ 597668 w 4916830"/>
                    <a:gd name="connsiteY15" fmla="*/ 116495 h 2180473"/>
                    <a:gd name="connsiteX16" fmla="*/ 182339 w 4916830"/>
                    <a:gd name="connsiteY16" fmla="*/ 531823 h 2180473"/>
                    <a:gd name="connsiteX17" fmla="*/ 286171 w 4916830"/>
                    <a:gd name="connsiteY17" fmla="*/ 806598 h 2180473"/>
                    <a:gd name="connsiteX18" fmla="*/ 182339 w 4916830"/>
                    <a:gd name="connsiteY18" fmla="*/ 1121893 h 2180473"/>
                    <a:gd name="connsiteX19" fmla="*/ 259580 w 4916830"/>
                    <a:gd name="connsiteY19" fmla="*/ 1397934 h 2180473"/>
                    <a:gd name="connsiteX20" fmla="*/ 243119 w 4916830"/>
                    <a:gd name="connsiteY20" fmla="*/ 1529624 h 2180473"/>
                    <a:gd name="connsiteX21" fmla="*/ 303899 w 4916830"/>
                    <a:gd name="connsiteY21" fmla="*/ 1777808 h 2180473"/>
                    <a:gd name="connsiteX22" fmla="*/ 0 w 4916830"/>
                    <a:gd name="connsiteY22" fmla="*/ 2180474 h 2180473"/>
                    <a:gd name="connsiteX23" fmla="*/ 616662 w 4916830"/>
                    <a:gd name="connsiteY23" fmla="*/ 2038654 h 2180473"/>
                    <a:gd name="connsiteX24" fmla="*/ 777475 w 4916830"/>
                    <a:gd name="connsiteY24" fmla="*/ 2063979 h 2180473"/>
                    <a:gd name="connsiteX25" fmla="*/ 1157348 w 4916830"/>
                    <a:gd name="connsiteY25" fmla="*/ 1904432 h 2180473"/>
                    <a:gd name="connsiteX26" fmla="*/ 1577742 w 4916830"/>
                    <a:gd name="connsiteY26" fmla="*/ 2110830 h 2180473"/>
                    <a:gd name="connsiteX27" fmla="*/ 2056382 w 4916830"/>
                    <a:gd name="connsiteY27" fmla="*/ 1813263 h 2180473"/>
                    <a:gd name="connsiteX28" fmla="*/ 2333690 w 4916830"/>
                    <a:gd name="connsiteY28" fmla="*/ 2050051 h 2180473"/>
                    <a:gd name="connsiteX29" fmla="*/ 2545153 w 4916830"/>
                    <a:gd name="connsiteY29" fmla="*/ 1953816 h 2180473"/>
                    <a:gd name="connsiteX30" fmla="*/ 2983274 w 4916830"/>
                    <a:gd name="connsiteY30" fmla="*/ 2109564 h 2180473"/>
                    <a:gd name="connsiteX31" fmla="*/ 3458116 w 4916830"/>
                    <a:gd name="connsiteY31" fmla="*/ 1922160 h 2180473"/>
                    <a:gd name="connsiteX32" fmla="*/ 3864581 w 4916830"/>
                    <a:gd name="connsiteY32" fmla="*/ 2109564 h 2180473"/>
                    <a:gd name="connsiteX33" fmla="*/ 4302702 w 4916830"/>
                    <a:gd name="connsiteY33" fmla="*/ 1880374 h 2180473"/>
                    <a:gd name="connsiteX34" fmla="*/ 4531892 w 4916830"/>
                    <a:gd name="connsiteY34" fmla="*/ 1974076 h 2180473"/>
                    <a:gd name="connsiteX35" fmla="*/ 4858584 w 4916830"/>
                    <a:gd name="connsiteY35" fmla="*/ 1647385 h 2180473"/>
                    <a:gd name="connsiteX36" fmla="*/ 4768680 w 4916830"/>
                    <a:gd name="connsiteY36" fmla="*/ 1423259 h 2180473"/>
                    <a:gd name="connsiteX37" fmla="*/ 4856051 w 4916830"/>
                    <a:gd name="connsiteY37" fmla="*/ 1137088 h 218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4916830" h="2180473">
                      <a:moveTo>
                        <a:pt x="4856051" y="1137088"/>
                      </a:moveTo>
                      <a:cubicBezTo>
                        <a:pt x="4856051" y="1053516"/>
                        <a:pt x="4835791" y="975009"/>
                        <a:pt x="4800336" y="905365"/>
                      </a:cubicBezTo>
                      <a:cubicBezTo>
                        <a:pt x="4872512" y="816728"/>
                        <a:pt x="4916831" y="704032"/>
                        <a:pt x="4916831" y="581206"/>
                      </a:cubicBezTo>
                      <a:cubicBezTo>
                        <a:pt x="4916831" y="300100"/>
                        <a:pt x="4688907" y="72176"/>
                        <a:pt x="4407800" y="72176"/>
                      </a:cubicBezTo>
                      <a:cubicBezTo>
                        <a:pt x="4330559" y="72176"/>
                        <a:pt x="4258383" y="88637"/>
                        <a:pt x="4193805" y="119027"/>
                      </a:cubicBezTo>
                      <a:cubicBezTo>
                        <a:pt x="4102635" y="45585"/>
                        <a:pt x="3988673" y="0"/>
                        <a:pt x="3864581" y="0"/>
                      </a:cubicBezTo>
                      <a:cubicBezTo>
                        <a:pt x="3668313" y="0"/>
                        <a:pt x="3497370" y="111430"/>
                        <a:pt x="3412531" y="274775"/>
                      </a:cubicBezTo>
                      <a:cubicBezTo>
                        <a:pt x="3326427" y="206398"/>
                        <a:pt x="3216263" y="165878"/>
                        <a:pt x="3098502" y="165878"/>
                      </a:cubicBezTo>
                      <a:cubicBezTo>
                        <a:pt x="2966813" y="165878"/>
                        <a:pt x="2846520" y="216528"/>
                        <a:pt x="2755350" y="298834"/>
                      </a:cubicBezTo>
                      <a:cubicBezTo>
                        <a:pt x="2674310" y="122826"/>
                        <a:pt x="2497036" y="0"/>
                        <a:pt x="2290638" y="0"/>
                      </a:cubicBezTo>
                      <a:cubicBezTo>
                        <a:pt x="2091837" y="0"/>
                        <a:pt x="1919628" y="113962"/>
                        <a:pt x="1834789" y="281106"/>
                      </a:cubicBezTo>
                      <a:cubicBezTo>
                        <a:pt x="1768945" y="238054"/>
                        <a:pt x="1691704" y="212729"/>
                        <a:pt x="1606865" y="212729"/>
                      </a:cubicBezTo>
                      <a:cubicBezTo>
                        <a:pt x="1584073" y="212729"/>
                        <a:pt x="1562547" y="213995"/>
                        <a:pt x="1539754" y="217794"/>
                      </a:cubicBezTo>
                      <a:cubicBezTo>
                        <a:pt x="1466312" y="103832"/>
                        <a:pt x="1337155" y="27857"/>
                        <a:pt x="1191537" y="27857"/>
                      </a:cubicBezTo>
                      <a:cubicBezTo>
                        <a:pt x="1050984" y="27857"/>
                        <a:pt x="928158" y="97501"/>
                        <a:pt x="852183" y="203865"/>
                      </a:cubicBezTo>
                      <a:cubicBezTo>
                        <a:pt x="781273" y="149417"/>
                        <a:pt x="693902" y="116495"/>
                        <a:pt x="597668" y="116495"/>
                      </a:cubicBezTo>
                      <a:cubicBezTo>
                        <a:pt x="368477" y="116495"/>
                        <a:pt x="182339" y="302633"/>
                        <a:pt x="182339" y="531823"/>
                      </a:cubicBezTo>
                      <a:cubicBezTo>
                        <a:pt x="182339" y="636921"/>
                        <a:pt x="221593" y="733156"/>
                        <a:pt x="286171" y="806598"/>
                      </a:cubicBezTo>
                      <a:cubicBezTo>
                        <a:pt x="221593" y="895235"/>
                        <a:pt x="182339" y="1004132"/>
                        <a:pt x="182339" y="1121893"/>
                      </a:cubicBezTo>
                      <a:cubicBezTo>
                        <a:pt x="182339" y="1223193"/>
                        <a:pt x="210197" y="1318161"/>
                        <a:pt x="259580" y="1397934"/>
                      </a:cubicBezTo>
                      <a:cubicBezTo>
                        <a:pt x="248184" y="1439721"/>
                        <a:pt x="243119" y="1484039"/>
                        <a:pt x="243119" y="1529624"/>
                      </a:cubicBezTo>
                      <a:cubicBezTo>
                        <a:pt x="243119" y="1619527"/>
                        <a:pt x="265912" y="1703100"/>
                        <a:pt x="303899" y="1777808"/>
                      </a:cubicBezTo>
                      <a:cubicBezTo>
                        <a:pt x="278574" y="1894303"/>
                        <a:pt x="119027" y="2100700"/>
                        <a:pt x="0" y="2180474"/>
                      </a:cubicBezTo>
                      <a:cubicBezTo>
                        <a:pt x="0" y="2180474"/>
                        <a:pt x="355815" y="2127292"/>
                        <a:pt x="616662" y="2038654"/>
                      </a:cubicBezTo>
                      <a:cubicBezTo>
                        <a:pt x="667311" y="2055116"/>
                        <a:pt x="721760" y="2063979"/>
                        <a:pt x="777475" y="2063979"/>
                      </a:cubicBezTo>
                      <a:cubicBezTo>
                        <a:pt x="926892" y="2063979"/>
                        <a:pt x="1061114" y="2003200"/>
                        <a:pt x="1157348" y="1904432"/>
                      </a:cubicBezTo>
                      <a:cubicBezTo>
                        <a:pt x="1254849" y="2029791"/>
                        <a:pt x="1406799" y="2110830"/>
                        <a:pt x="1577742" y="2110830"/>
                      </a:cubicBezTo>
                      <a:cubicBezTo>
                        <a:pt x="1787938" y="2110830"/>
                        <a:pt x="1969012" y="1989271"/>
                        <a:pt x="2056382" y="1813263"/>
                      </a:cubicBezTo>
                      <a:cubicBezTo>
                        <a:pt x="2077909" y="1947485"/>
                        <a:pt x="2193137" y="2050051"/>
                        <a:pt x="2333690" y="2050051"/>
                      </a:cubicBezTo>
                      <a:cubicBezTo>
                        <a:pt x="2418529" y="2050051"/>
                        <a:pt x="2493237" y="2013330"/>
                        <a:pt x="2545153" y="1953816"/>
                      </a:cubicBezTo>
                      <a:cubicBezTo>
                        <a:pt x="2664180" y="2051317"/>
                        <a:pt x="2817396" y="2109564"/>
                        <a:pt x="2983274" y="2109564"/>
                      </a:cubicBezTo>
                      <a:cubicBezTo>
                        <a:pt x="3166880" y="2109564"/>
                        <a:pt x="3334024" y="2038654"/>
                        <a:pt x="3458116" y="1922160"/>
                      </a:cubicBezTo>
                      <a:cubicBezTo>
                        <a:pt x="3555617" y="2037388"/>
                        <a:pt x="3701235" y="2109564"/>
                        <a:pt x="3864581" y="2109564"/>
                      </a:cubicBezTo>
                      <a:cubicBezTo>
                        <a:pt x="4045654" y="2109564"/>
                        <a:pt x="4206467" y="2018394"/>
                        <a:pt x="4302702" y="1880374"/>
                      </a:cubicBezTo>
                      <a:cubicBezTo>
                        <a:pt x="4362215" y="1938621"/>
                        <a:pt x="4441989" y="1974076"/>
                        <a:pt x="4531892" y="1974076"/>
                      </a:cubicBezTo>
                      <a:cubicBezTo>
                        <a:pt x="4712966" y="1974076"/>
                        <a:pt x="4858584" y="1827192"/>
                        <a:pt x="4858584" y="1647385"/>
                      </a:cubicBezTo>
                      <a:cubicBezTo>
                        <a:pt x="4858584" y="1560014"/>
                        <a:pt x="4824395" y="1481507"/>
                        <a:pt x="4768680" y="1423259"/>
                      </a:cubicBezTo>
                      <a:cubicBezTo>
                        <a:pt x="4823129" y="1340953"/>
                        <a:pt x="4856051" y="1243453"/>
                        <a:pt x="4856051" y="1137088"/>
                      </a:cubicBezTo>
                      <a:close/>
                    </a:path>
                  </a:pathLst>
                </a:custGeom>
                <a:solidFill>
                  <a:srgbClr val="E07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7" name="任意多边形: 形状 156"/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3706595" y="2428666"/>
                  <a:ext cx="4666113" cy="2070310"/>
                </a:xfrm>
                <a:custGeom>
                  <a:avLst/>
                  <a:gdLst>
                    <a:gd name="connsiteX0" fmla="*/ 4609133 w 4666113"/>
                    <a:gd name="connsiteY0" fmla="*/ 1080107 h 2070310"/>
                    <a:gd name="connsiteX1" fmla="*/ 4555951 w 4666113"/>
                    <a:gd name="connsiteY1" fmla="*/ 859780 h 2070310"/>
                    <a:gd name="connsiteX2" fmla="*/ 4666114 w 4666113"/>
                    <a:gd name="connsiteY2" fmla="*/ 552083 h 2070310"/>
                    <a:gd name="connsiteX3" fmla="*/ 4182409 w 4666113"/>
                    <a:gd name="connsiteY3" fmla="*/ 68377 h 2070310"/>
                    <a:gd name="connsiteX4" fmla="*/ 3978543 w 4666113"/>
                    <a:gd name="connsiteY4" fmla="*/ 112696 h 2070310"/>
                    <a:gd name="connsiteX5" fmla="*/ 3668313 w 4666113"/>
                    <a:gd name="connsiteY5" fmla="*/ 0 h 2070310"/>
                    <a:gd name="connsiteX6" fmla="*/ 3239056 w 4666113"/>
                    <a:gd name="connsiteY6" fmla="*/ 260846 h 2070310"/>
                    <a:gd name="connsiteX7" fmla="*/ 2941488 w 4666113"/>
                    <a:gd name="connsiteY7" fmla="*/ 158281 h 2070310"/>
                    <a:gd name="connsiteX8" fmla="*/ 2616063 w 4666113"/>
                    <a:gd name="connsiteY8" fmla="*/ 283639 h 2070310"/>
                    <a:gd name="connsiteX9" fmla="*/ 2175410 w 4666113"/>
                    <a:gd name="connsiteY9" fmla="*/ 0 h 2070310"/>
                    <a:gd name="connsiteX10" fmla="*/ 1743620 w 4666113"/>
                    <a:gd name="connsiteY10" fmla="*/ 265911 h 2070310"/>
                    <a:gd name="connsiteX11" fmla="*/ 1528358 w 4666113"/>
                    <a:gd name="connsiteY11" fmla="*/ 201333 h 2070310"/>
                    <a:gd name="connsiteX12" fmla="*/ 1465046 w 4666113"/>
                    <a:gd name="connsiteY12" fmla="*/ 206398 h 2070310"/>
                    <a:gd name="connsiteX13" fmla="*/ 1134556 w 4666113"/>
                    <a:gd name="connsiteY13" fmla="*/ 26591 h 2070310"/>
                    <a:gd name="connsiteX14" fmla="*/ 812930 w 4666113"/>
                    <a:gd name="connsiteY14" fmla="*/ 193735 h 2070310"/>
                    <a:gd name="connsiteX15" fmla="*/ 571077 w 4666113"/>
                    <a:gd name="connsiteY15" fmla="*/ 110163 h 2070310"/>
                    <a:gd name="connsiteX16" fmla="*/ 177274 w 4666113"/>
                    <a:gd name="connsiteY16" fmla="*/ 503965 h 2070310"/>
                    <a:gd name="connsiteX17" fmla="*/ 276042 w 4666113"/>
                    <a:gd name="connsiteY17" fmla="*/ 763546 h 2070310"/>
                    <a:gd name="connsiteX18" fmla="*/ 177274 w 4666113"/>
                    <a:gd name="connsiteY18" fmla="*/ 1063646 h 2070310"/>
                    <a:gd name="connsiteX19" fmla="*/ 250717 w 4666113"/>
                    <a:gd name="connsiteY19" fmla="*/ 1325758 h 2070310"/>
                    <a:gd name="connsiteX20" fmla="*/ 235522 w 4666113"/>
                    <a:gd name="connsiteY20" fmla="*/ 1451117 h 2070310"/>
                    <a:gd name="connsiteX21" fmla="*/ 293769 w 4666113"/>
                    <a:gd name="connsiteY21" fmla="*/ 1686638 h 2070310"/>
                    <a:gd name="connsiteX22" fmla="*/ 0 w 4666113"/>
                    <a:gd name="connsiteY22" fmla="*/ 2070311 h 2070310"/>
                    <a:gd name="connsiteX23" fmla="*/ 588804 w 4666113"/>
                    <a:gd name="connsiteY23" fmla="*/ 1933556 h 2070310"/>
                    <a:gd name="connsiteX24" fmla="*/ 742020 w 4666113"/>
                    <a:gd name="connsiteY24" fmla="*/ 1957615 h 2070310"/>
                    <a:gd name="connsiteX25" fmla="*/ 1102900 w 4666113"/>
                    <a:gd name="connsiteY25" fmla="*/ 1805665 h 2070310"/>
                    <a:gd name="connsiteX26" fmla="*/ 1501767 w 4666113"/>
                    <a:gd name="connsiteY26" fmla="*/ 2000667 h 2070310"/>
                    <a:gd name="connsiteX27" fmla="*/ 1955083 w 4666113"/>
                    <a:gd name="connsiteY27" fmla="*/ 1718294 h 2070310"/>
                    <a:gd name="connsiteX28" fmla="*/ 2218462 w 4666113"/>
                    <a:gd name="connsiteY28" fmla="*/ 1943686 h 2070310"/>
                    <a:gd name="connsiteX29" fmla="*/ 2418529 w 4666113"/>
                    <a:gd name="connsiteY29" fmla="*/ 1852516 h 2070310"/>
                    <a:gd name="connsiteX30" fmla="*/ 2833857 w 4666113"/>
                    <a:gd name="connsiteY30" fmla="*/ 2000667 h 2070310"/>
                    <a:gd name="connsiteX31" fmla="*/ 3283374 w 4666113"/>
                    <a:gd name="connsiteY31" fmla="*/ 1822126 h 2070310"/>
                    <a:gd name="connsiteX32" fmla="*/ 3668313 w 4666113"/>
                    <a:gd name="connsiteY32" fmla="*/ 2000667 h 2070310"/>
                    <a:gd name="connsiteX33" fmla="*/ 4083641 w 4666113"/>
                    <a:gd name="connsiteY33" fmla="*/ 1782873 h 2070310"/>
                    <a:gd name="connsiteX34" fmla="*/ 4301436 w 4666113"/>
                    <a:gd name="connsiteY34" fmla="*/ 1871510 h 2070310"/>
                    <a:gd name="connsiteX35" fmla="*/ 4611666 w 4666113"/>
                    <a:gd name="connsiteY35" fmla="*/ 1561280 h 2070310"/>
                    <a:gd name="connsiteX36" fmla="*/ 4526827 w 4666113"/>
                    <a:gd name="connsiteY36" fmla="*/ 1348551 h 2070310"/>
                    <a:gd name="connsiteX37" fmla="*/ 4609133 w 4666113"/>
                    <a:gd name="connsiteY37" fmla="*/ 1080107 h 2070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4666113" h="2070310">
                      <a:moveTo>
                        <a:pt x="4609133" y="1080107"/>
                      </a:moveTo>
                      <a:cubicBezTo>
                        <a:pt x="4609133" y="1000334"/>
                        <a:pt x="4590139" y="925625"/>
                        <a:pt x="4555951" y="859780"/>
                      </a:cubicBezTo>
                      <a:cubicBezTo>
                        <a:pt x="4624328" y="776208"/>
                        <a:pt x="4666114" y="669844"/>
                        <a:pt x="4666114" y="552083"/>
                      </a:cubicBezTo>
                      <a:cubicBezTo>
                        <a:pt x="4666114" y="284905"/>
                        <a:pt x="4449587" y="68377"/>
                        <a:pt x="4182409" y="68377"/>
                      </a:cubicBezTo>
                      <a:cubicBezTo>
                        <a:pt x="4110232" y="68377"/>
                        <a:pt x="4040589" y="84838"/>
                        <a:pt x="3978543" y="112696"/>
                      </a:cubicBezTo>
                      <a:cubicBezTo>
                        <a:pt x="3894971" y="41786"/>
                        <a:pt x="3786074" y="0"/>
                        <a:pt x="3668313" y="0"/>
                      </a:cubicBezTo>
                      <a:cubicBezTo>
                        <a:pt x="3482175" y="0"/>
                        <a:pt x="3320095" y="106365"/>
                        <a:pt x="3239056" y="260846"/>
                      </a:cubicBezTo>
                      <a:cubicBezTo>
                        <a:pt x="3156750" y="196268"/>
                        <a:pt x="3052918" y="158281"/>
                        <a:pt x="2941488" y="158281"/>
                      </a:cubicBezTo>
                      <a:cubicBezTo>
                        <a:pt x="2816130" y="158281"/>
                        <a:pt x="2702168" y="206398"/>
                        <a:pt x="2616063" y="283639"/>
                      </a:cubicBezTo>
                      <a:cubicBezTo>
                        <a:pt x="2540088" y="116495"/>
                        <a:pt x="2371678" y="0"/>
                        <a:pt x="2175410" y="0"/>
                      </a:cubicBezTo>
                      <a:cubicBezTo>
                        <a:pt x="1986739" y="0"/>
                        <a:pt x="1823393" y="108897"/>
                        <a:pt x="1743620" y="265911"/>
                      </a:cubicBezTo>
                      <a:cubicBezTo>
                        <a:pt x="1681574" y="225392"/>
                        <a:pt x="1608132" y="201333"/>
                        <a:pt x="1528358" y="201333"/>
                      </a:cubicBezTo>
                      <a:cubicBezTo>
                        <a:pt x="1506832" y="201333"/>
                        <a:pt x="1485306" y="202599"/>
                        <a:pt x="1465046" y="206398"/>
                      </a:cubicBezTo>
                      <a:cubicBezTo>
                        <a:pt x="1395402" y="97501"/>
                        <a:pt x="1272577" y="26591"/>
                        <a:pt x="1134556" y="26591"/>
                      </a:cubicBezTo>
                      <a:cubicBezTo>
                        <a:pt x="1001600" y="26591"/>
                        <a:pt x="883839" y="92436"/>
                        <a:pt x="812930" y="193735"/>
                      </a:cubicBezTo>
                      <a:cubicBezTo>
                        <a:pt x="745818" y="141819"/>
                        <a:pt x="662246" y="110163"/>
                        <a:pt x="571077" y="110163"/>
                      </a:cubicBezTo>
                      <a:cubicBezTo>
                        <a:pt x="353282" y="110163"/>
                        <a:pt x="177274" y="286171"/>
                        <a:pt x="177274" y="503965"/>
                      </a:cubicBezTo>
                      <a:cubicBezTo>
                        <a:pt x="177274" y="603999"/>
                        <a:pt x="213995" y="695169"/>
                        <a:pt x="276042" y="763546"/>
                      </a:cubicBezTo>
                      <a:cubicBezTo>
                        <a:pt x="213995" y="847118"/>
                        <a:pt x="177274" y="950950"/>
                        <a:pt x="177274" y="1063646"/>
                      </a:cubicBezTo>
                      <a:cubicBezTo>
                        <a:pt x="177274" y="1159880"/>
                        <a:pt x="203866" y="1249784"/>
                        <a:pt x="250717" y="1325758"/>
                      </a:cubicBezTo>
                      <a:cubicBezTo>
                        <a:pt x="240587" y="1366278"/>
                        <a:pt x="235522" y="1408064"/>
                        <a:pt x="235522" y="1451117"/>
                      </a:cubicBezTo>
                      <a:cubicBezTo>
                        <a:pt x="235522" y="1535955"/>
                        <a:pt x="257048" y="1615729"/>
                        <a:pt x="293769" y="1686638"/>
                      </a:cubicBezTo>
                      <a:cubicBezTo>
                        <a:pt x="267178" y="1796802"/>
                        <a:pt x="112696" y="1995602"/>
                        <a:pt x="0" y="2070311"/>
                      </a:cubicBezTo>
                      <a:cubicBezTo>
                        <a:pt x="0" y="2070311"/>
                        <a:pt x="340620" y="2018394"/>
                        <a:pt x="588804" y="1933556"/>
                      </a:cubicBezTo>
                      <a:cubicBezTo>
                        <a:pt x="636921" y="1948751"/>
                        <a:pt x="688837" y="1957615"/>
                        <a:pt x="742020" y="1957615"/>
                      </a:cubicBezTo>
                      <a:cubicBezTo>
                        <a:pt x="883839" y="1957615"/>
                        <a:pt x="1011730" y="1899367"/>
                        <a:pt x="1102900" y="1805665"/>
                      </a:cubicBezTo>
                      <a:cubicBezTo>
                        <a:pt x="1195336" y="1924692"/>
                        <a:pt x="1339688" y="2000667"/>
                        <a:pt x="1501767" y="2000667"/>
                      </a:cubicBezTo>
                      <a:cubicBezTo>
                        <a:pt x="1700568" y="2000667"/>
                        <a:pt x="1872777" y="1885439"/>
                        <a:pt x="1955083" y="1718294"/>
                      </a:cubicBezTo>
                      <a:cubicBezTo>
                        <a:pt x="1975343" y="1846185"/>
                        <a:pt x="2085506" y="1943686"/>
                        <a:pt x="2218462" y="1943686"/>
                      </a:cubicBezTo>
                      <a:cubicBezTo>
                        <a:pt x="2298235" y="1943686"/>
                        <a:pt x="2370411" y="1908231"/>
                        <a:pt x="2418529" y="1852516"/>
                      </a:cubicBezTo>
                      <a:cubicBezTo>
                        <a:pt x="2531225" y="1944952"/>
                        <a:pt x="2676843" y="2000667"/>
                        <a:pt x="2833857" y="2000667"/>
                      </a:cubicBezTo>
                      <a:cubicBezTo>
                        <a:pt x="3008599" y="2000667"/>
                        <a:pt x="3165613" y="1932290"/>
                        <a:pt x="3283374" y="1822126"/>
                      </a:cubicBezTo>
                      <a:cubicBezTo>
                        <a:pt x="3375810" y="1931024"/>
                        <a:pt x="3513831" y="2000667"/>
                        <a:pt x="3668313" y="2000667"/>
                      </a:cubicBezTo>
                      <a:cubicBezTo>
                        <a:pt x="3840522" y="2000667"/>
                        <a:pt x="3992472" y="1914562"/>
                        <a:pt x="4083641" y="1782873"/>
                      </a:cubicBezTo>
                      <a:cubicBezTo>
                        <a:pt x="4139356" y="1837322"/>
                        <a:pt x="4216597" y="1871510"/>
                        <a:pt x="4301436" y="1871510"/>
                      </a:cubicBezTo>
                      <a:cubicBezTo>
                        <a:pt x="4472379" y="1871510"/>
                        <a:pt x="4611666" y="1732223"/>
                        <a:pt x="4611666" y="1561280"/>
                      </a:cubicBezTo>
                      <a:cubicBezTo>
                        <a:pt x="4611666" y="1478974"/>
                        <a:pt x="4578743" y="1404266"/>
                        <a:pt x="4526827" y="1348551"/>
                      </a:cubicBezTo>
                      <a:cubicBezTo>
                        <a:pt x="4578743" y="1272576"/>
                        <a:pt x="4609133" y="1180140"/>
                        <a:pt x="4609133" y="10801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8" name="任意多边形: 形状 157"/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8279006" y="2429037"/>
                  <a:ext cx="257048" cy="279469"/>
                </a:xfrm>
                <a:custGeom>
                  <a:avLst/>
                  <a:gdLst>
                    <a:gd name="connsiteX0" fmla="*/ 1266 w 257048"/>
                    <a:gd name="connsiteY0" fmla="*/ 4694 h 279469"/>
                    <a:gd name="connsiteX1" fmla="*/ 108897 w 257048"/>
                    <a:gd name="connsiteY1" fmla="*/ 14824 h 279469"/>
                    <a:gd name="connsiteX2" fmla="*/ 197534 w 257048"/>
                    <a:gd name="connsiteY2" fmla="*/ 78136 h 279469"/>
                    <a:gd name="connsiteX3" fmla="*/ 213995 w 257048"/>
                    <a:gd name="connsiteY3" fmla="*/ 99663 h 279469"/>
                    <a:gd name="connsiteX4" fmla="*/ 227924 w 257048"/>
                    <a:gd name="connsiteY4" fmla="*/ 122455 h 279469"/>
                    <a:gd name="connsiteX5" fmla="*/ 239320 w 257048"/>
                    <a:gd name="connsiteY5" fmla="*/ 146514 h 279469"/>
                    <a:gd name="connsiteX6" fmla="*/ 248184 w 257048"/>
                    <a:gd name="connsiteY6" fmla="*/ 171839 h 279469"/>
                    <a:gd name="connsiteX7" fmla="*/ 254515 w 257048"/>
                    <a:gd name="connsiteY7" fmla="*/ 198430 h 279469"/>
                    <a:gd name="connsiteX8" fmla="*/ 257048 w 257048"/>
                    <a:gd name="connsiteY8" fmla="*/ 225021 h 279469"/>
                    <a:gd name="connsiteX9" fmla="*/ 250717 w 257048"/>
                    <a:gd name="connsiteY9" fmla="*/ 278203 h 279469"/>
                    <a:gd name="connsiteX10" fmla="*/ 245652 w 257048"/>
                    <a:gd name="connsiteY10" fmla="*/ 279469 h 279469"/>
                    <a:gd name="connsiteX11" fmla="*/ 230457 w 257048"/>
                    <a:gd name="connsiteY11" fmla="*/ 233885 h 279469"/>
                    <a:gd name="connsiteX12" fmla="*/ 221593 w 257048"/>
                    <a:gd name="connsiteY12" fmla="*/ 211092 h 279469"/>
                    <a:gd name="connsiteX13" fmla="*/ 216528 w 257048"/>
                    <a:gd name="connsiteY13" fmla="*/ 199696 h 279469"/>
                    <a:gd name="connsiteX14" fmla="*/ 211463 w 257048"/>
                    <a:gd name="connsiteY14" fmla="*/ 189566 h 279469"/>
                    <a:gd name="connsiteX15" fmla="*/ 200067 w 257048"/>
                    <a:gd name="connsiteY15" fmla="*/ 168040 h 279469"/>
                    <a:gd name="connsiteX16" fmla="*/ 187405 w 257048"/>
                    <a:gd name="connsiteY16" fmla="*/ 147780 h 279469"/>
                    <a:gd name="connsiteX17" fmla="*/ 173476 w 257048"/>
                    <a:gd name="connsiteY17" fmla="*/ 128786 h 279469"/>
                    <a:gd name="connsiteX18" fmla="*/ 158281 w 257048"/>
                    <a:gd name="connsiteY18" fmla="*/ 109793 h 279469"/>
                    <a:gd name="connsiteX19" fmla="*/ 86105 w 257048"/>
                    <a:gd name="connsiteY19" fmla="*/ 47747 h 279469"/>
                    <a:gd name="connsiteX20" fmla="*/ 0 w 257048"/>
                    <a:gd name="connsiteY20" fmla="*/ 7227 h 279469"/>
                    <a:gd name="connsiteX21" fmla="*/ 1266 w 257048"/>
                    <a:gd name="connsiteY21" fmla="*/ 4694 h 279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57048" h="279469">
                      <a:moveTo>
                        <a:pt x="1266" y="4694"/>
                      </a:moveTo>
                      <a:cubicBezTo>
                        <a:pt x="37987" y="-5436"/>
                        <a:pt x="74708" y="2162"/>
                        <a:pt x="108897" y="14824"/>
                      </a:cubicBezTo>
                      <a:cubicBezTo>
                        <a:pt x="141820" y="28753"/>
                        <a:pt x="173476" y="50279"/>
                        <a:pt x="197534" y="78136"/>
                      </a:cubicBezTo>
                      <a:cubicBezTo>
                        <a:pt x="203866" y="84468"/>
                        <a:pt x="208930" y="92065"/>
                        <a:pt x="213995" y="99663"/>
                      </a:cubicBezTo>
                      <a:cubicBezTo>
                        <a:pt x="219061" y="107260"/>
                        <a:pt x="224126" y="114857"/>
                        <a:pt x="227924" y="122455"/>
                      </a:cubicBezTo>
                      <a:cubicBezTo>
                        <a:pt x="231723" y="130052"/>
                        <a:pt x="236788" y="138916"/>
                        <a:pt x="239320" y="146514"/>
                      </a:cubicBezTo>
                      <a:cubicBezTo>
                        <a:pt x="241853" y="155377"/>
                        <a:pt x="245652" y="162975"/>
                        <a:pt x="248184" y="171839"/>
                      </a:cubicBezTo>
                      <a:cubicBezTo>
                        <a:pt x="250717" y="180702"/>
                        <a:pt x="253249" y="189566"/>
                        <a:pt x="254515" y="198430"/>
                      </a:cubicBezTo>
                      <a:cubicBezTo>
                        <a:pt x="255782" y="207293"/>
                        <a:pt x="257048" y="216157"/>
                        <a:pt x="257048" y="225021"/>
                      </a:cubicBezTo>
                      <a:cubicBezTo>
                        <a:pt x="257048" y="242748"/>
                        <a:pt x="255782" y="260476"/>
                        <a:pt x="250717" y="278203"/>
                      </a:cubicBezTo>
                      <a:lnTo>
                        <a:pt x="245652" y="279469"/>
                      </a:lnTo>
                      <a:cubicBezTo>
                        <a:pt x="240587" y="264274"/>
                        <a:pt x="236788" y="249079"/>
                        <a:pt x="230457" y="233885"/>
                      </a:cubicBezTo>
                      <a:lnTo>
                        <a:pt x="221593" y="211092"/>
                      </a:lnTo>
                      <a:cubicBezTo>
                        <a:pt x="220327" y="207293"/>
                        <a:pt x="219061" y="203495"/>
                        <a:pt x="216528" y="199696"/>
                      </a:cubicBezTo>
                      <a:lnTo>
                        <a:pt x="211463" y="189566"/>
                      </a:lnTo>
                      <a:lnTo>
                        <a:pt x="200067" y="168040"/>
                      </a:lnTo>
                      <a:lnTo>
                        <a:pt x="187405" y="147780"/>
                      </a:lnTo>
                      <a:cubicBezTo>
                        <a:pt x="183606" y="141449"/>
                        <a:pt x="178541" y="135117"/>
                        <a:pt x="173476" y="128786"/>
                      </a:cubicBezTo>
                      <a:cubicBezTo>
                        <a:pt x="168411" y="122455"/>
                        <a:pt x="164612" y="116124"/>
                        <a:pt x="158281" y="109793"/>
                      </a:cubicBezTo>
                      <a:cubicBezTo>
                        <a:pt x="138021" y="85734"/>
                        <a:pt x="112696" y="64208"/>
                        <a:pt x="86105" y="47747"/>
                      </a:cubicBezTo>
                      <a:cubicBezTo>
                        <a:pt x="59514" y="30019"/>
                        <a:pt x="30390" y="16090"/>
                        <a:pt x="0" y="7227"/>
                      </a:cubicBezTo>
                      <a:lnTo>
                        <a:pt x="1266" y="4694"/>
                      </a:lnTo>
                      <a:close/>
                    </a:path>
                  </a:pathLst>
                </a:custGeom>
                <a:solidFill>
                  <a:srgbClr val="E07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9" name="任意多边形: 形状 158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7700333" y="4321702"/>
                  <a:ext cx="185362" cy="163870"/>
                </a:xfrm>
                <a:custGeom>
                  <a:avLst/>
                  <a:gdLst>
                    <a:gd name="connsiteX0" fmla="*/ 184872 w 185362"/>
                    <a:gd name="connsiteY0" fmla="*/ 1266 h 163870"/>
                    <a:gd name="connsiteX1" fmla="*/ 169677 w 185362"/>
                    <a:gd name="connsiteY1" fmla="*/ 67111 h 163870"/>
                    <a:gd name="connsiteX2" fmla="*/ 165878 w 185362"/>
                    <a:gd name="connsiteY2" fmla="*/ 74708 h 163870"/>
                    <a:gd name="connsiteX3" fmla="*/ 160813 w 185362"/>
                    <a:gd name="connsiteY3" fmla="*/ 82306 h 163870"/>
                    <a:gd name="connsiteX4" fmla="*/ 150683 w 185362"/>
                    <a:gd name="connsiteY4" fmla="*/ 96235 h 163870"/>
                    <a:gd name="connsiteX5" fmla="*/ 126625 w 185362"/>
                    <a:gd name="connsiteY5" fmla="*/ 120293 h 163870"/>
                    <a:gd name="connsiteX6" fmla="*/ 68377 w 185362"/>
                    <a:gd name="connsiteY6" fmla="*/ 153216 h 163870"/>
                    <a:gd name="connsiteX7" fmla="*/ 35455 w 185362"/>
                    <a:gd name="connsiteY7" fmla="*/ 162079 h 163870"/>
                    <a:gd name="connsiteX8" fmla="*/ 1266 w 185362"/>
                    <a:gd name="connsiteY8" fmla="*/ 163346 h 163870"/>
                    <a:gd name="connsiteX9" fmla="*/ 0 w 185362"/>
                    <a:gd name="connsiteY9" fmla="*/ 160813 h 163870"/>
                    <a:gd name="connsiteX10" fmla="*/ 29123 w 185362"/>
                    <a:gd name="connsiteY10" fmla="*/ 149417 h 163870"/>
                    <a:gd name="connsiteX11" fmla="*/ 56981 w 185362"/>
                    <a:gd name="connsiteY11" fmla="*/ 135488 h 163870"/>
                    <a:gd name="connsiteX12" fmla="*/ 108897 w 185362"/>
                    <a:gd name="connsiteY12" fmla="*/ 100033 h 163870"/>
                    <a:gd name="connsiteX13" fmla="*/ 151949 w 185362"/>
                    <a:gd name="connsiteY13" fmla="*/ 54449 h 163870"/>
                    <a:gd name="connsiteX14" fmla="*/ 181073 w 185362"/>
                    <a:gd name="connsiteY14" fmla="*/ 0 h 163870"/>
                    <a:gd name="connsiteX15" fmla="*/ 184872 w 185362"/>
                    <a:gd name="connsiteY15" fmla="*/ 1266 h 163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5362" h="163870">
                      <a:moveTo>
                        <a:pt x="184872" y="1266"/>
                      </a:moveTo>
                      <a:cubicBezTo>
                        <a:pt x="187404" y="24059"/>
                        <a:pt x="179807" y="46851"/>
                        <a:pt x="169677" y="67111"/>
                      </a:cubicBezTo>
                      <a:lnTo>
                        <a:pt x="165878" y="74708"/>
                      </a:lnTo>
                      <a:lnTo>
                        <a:pt x="160813" y="82306"/>
                      </a:lnTo>
                      <a:cubicBezTo>
                        <a:pt x="157014" y="87371"/>
                        <a:pt x="154482" y="91170"/>
                        <a:pt x="150683" y="96235"/>
                      </a:cubicBezTo>
                      <a:cubicBezTo>
                        <a:pt x="143086" y="105098"/>
                        <a:pt x="135488" y="112696"/>
                        <a:pt x="126625" y="120293"/>
                      </a:cubicBezTo>
                      <a:cubicBezTo>
                        <a:pt x="108897" y="134222"/>
                        <a:pt x="89903" y="146884"/>
                        <a:pt x="68377" y="153216"/>
                      </a:cubicBezTo>
                      <a:cubicBezTo>
                        <a:pt x="58247" y="157014"/>
                        <a:pt x="46851" y="159547"/>
                        <a:pt x="35455" y="162079"/>
                      </a:cubicBezTo>
                      <a:cubicBezTo>
                        <a:pt x="24059" y="163346"/>
                        <a:pt x="12662" y="164612"/>
                        <a:pt x="1266" y="163346"/>
                      </a:cubicBezTo>
                      <a:lnTo>
                        <a:pt x="0" y="160813"/>
                      </a:lnTo>
                      <a:cubicBezTo>
                        <a:pt x="10130" y="157014"/>
                        <a:pt x="20260" y="153216"/>
                        <a:pt x="29123" y="149417"/>
                      </a:cubicBezTo>
                      <a:cubicBezTo>
                        <a:pt x="37987" y="144352"/>
                        <a:pt x="48117" y="140553"/>
                        <a:pt x="56981" y="135488"/>
                      </a:cubicBezTo>
                      <a:cubicBezTo>
                        <a:pt x="75975" y="125358"/>
                        <a:pt x="92436" y="113962"/>
                        <a:pt x="108897" y="100033"/>
                      </a:cubicBezTo>
                      <a:cubicBezTo>
                        <a:pt x="125358" y="86105"/>
                        <a:pt x="139287" y="70910"/>
                        <a:pt x="151949" y="54449"/>
                      </a:cubicBezTo>
                      <a:cubicBezTo>
                        <a:pt x="164612" y="37987"/>
                        <a:pt x="174742" y="18994"/>
                        <a:pt x="181073" y="0"/>
                      </a:cubicBezTo>
                      <a:lnTo>
                        <a:pt x="184872" y="1266"/>
                      </a:lnTo>
                      <a:close/>
                    </a:path>
                  </a:pathLst>
                </a:custGeom>
                <a:solidFill>
                  <a:srgbClr val="E07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60" name="任意多边形: 形状 159"/>
                <p:cNvSpPr/>
                <p:nvPr>
                  <p:custDataLst>
                    <p:tags r:id="rId26"/>
                  </p:custDataLst>
                </p:nvPr>
              </p:nvSpPr>
              <p:spPr>
                <a:xfrm>
                  <a:off x="3639949" y="2424392"/>
                  <a:ext cx="307232" cy="276516"/>
                </a:xfrm>
                <a:custGeom>
                  <a:avLst/>
                  <a:gdLst>
                    <a:gd name="connsiteX0" fmla="*/ 2067 w 307232"/>
                    <a:gd name="connsiteY0" fmla="*/ 273984 h 276516"/>
                    <a:gd name="connsiteX1" fmla="*/ 19794 w 307232"/>
                    <a:gd name="connsiteY1" fmla="*/ 160022 h 276516"/>
                    <a:gd name="connsiteX2" fmla="*/ 89438 w 307232"/>
                    <a:gd name="connsiteY2" fmla="*/ 65053 h 276516"/>
                    <a:gd name="connsiteX3" fmla="*/ 113497 w 307232"/>
                    <a:gd name="connsiteY3" fmla="*/ 47326 h 276516"/>
                    <a:gd name="connsiteX4" fmla="*/ 138822 w 307232"/>
                    <a:gd name="connsiteY4" fmla="*/ 32131 h 276516"/>
                    <a:gd name="connsiteX5" fmla="*/ 165413 w 307232"/>
                    <a:gd name="connsiteY5" fmla="*/ 19469 h 276516"/>
                    <a:gd name="connsiteX6" fmla="*/ 193270 w 307232"/>
                    <a:gd name="connsiteY6" fmla="*/ 10605 h 276516"/>
                    <a:gd name="connsiteX7" fmla="*/ 250251 w 307232"/>
                    <a:gd name="connsiteY7" fmla="*/ 475 h 276516"/>
                    <a:gd name="connsiteX8" fmla="*/ 307232 w 307232"/>
                    <a:gd name="connsiteY8" fmla="*/ 4274 h 276516"/>
                    <a:gd name="connsiteX9" fmla="*/ 307232 w 307232"/>
                    <a:gd name="connsiteY9" fmla="*/ 8072 h 276516"/>
                    <a:gd name="connsiteX10" fmla="*/ 254050 w 307232"/>
                    <a:gd name="connsiteY10" fmla="*/ 20735 h 276516"/>
                    <a:gd name="connsiteX11" fmla="*/ 228725 w 307232"/>
                    <a:gd name="connsiteY11" fmla="*/ 29598 h 276516"/>
                    <a:gd name="connsiteX12" fmla="*/ 216062 w 307232"/>
                    <a:gd name="connsiteY12" fmla="*/ 33397 h 276516"/>
                    <a:gd name="connsiteX13" fmla="*/ 203400 w 307232"/>
                    <a:gd name="connsiteY13" fmla="*/ 38462 h 276516"/>
                    <a:gd name="connsiteX14" fmla="*/ 179341 w 307232"/>
                    <a:gd name="connsiteY14" fmla="*/ 49858 h 276516"/>
                    <a:gd name="connsiteX15" fmla="*/ 156549 w 307232"/>
                    <a:gd name="connsiteY15" fmla="*/ 63787 h 276516"/>
                    <a:gd name="connsiteX16" fmla="*/ 135023 w 307232"/>
                    <a:gd name="connsiteY16" fmla="*/ 78982 h 276516"/>
                    <a:gd name="connsiteX17" fmla="*/ 113497 w 307232"/>
                    <a:gd name="connsiteY17" fmla="*/ 95443 h 276516"/>
                    <a:gd name="connsiteX18" fmla="*/ 43853 w 307232"/>
                    <a:gd name="connsiteY18" fmla="*/ 177749 h 276516"/>
                    <a:gd name="connsiteX19" fmla="*/ 31191 w 307232"/>
                    <a:gd name="connsiteY19" fmla="*/ 201808 h 276516"/>
                    <a:gd name="connsiteX20" fmla="*/ 19794 w 307232"/>
                    <a:gd name="connsiteY20" fmla="*/ 225866 h 276516"/>
                    <a:gd name="connsiteX21" fmla="*/ 3333 w 307232"/>
                    <a:gd name="connsiteY21" fmla="*/ 276516 h 276516"/>
                    <a:gd name="connsiteX22" fmla="*/ 2067 w 307232"/>
                    <a:gd name="connsiteY22" fmla="*/ 273984 h 276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7232" h="276516">
                      <a:moveTo>
                        <a:pt x="2067" y="273984"/>
                      </a:moveTo>
                      <a:cubicBezTo>
                        <a:pt x="-4264" y="234730"/>
                        <a:pt x="4599" y="195477"/>
                        <a:pt x="19794" y="160022"/>
                      </a:cubicBezTo>
                      <a:cubicBezTo>
                        <a:pt x="34989" y="123301"/>
                        <a:pt x="59048" y="90378"/>
                        <a:pt x="89438" y="65053"/>
                      </a:cubicBezTo>
                      <a:cubicBezTo>
                        <a:pt x="97035" y="58722"/>
                        <a:pt x="104633" y="52391"/>
                        <a:pt x="113497" y="47326"/>
                      </a:cubicBezTo>
                      <a:cubicBezTo>
                        <a:pt x="122360" y="42261"/>
                        <a:pt x="129958" y="35930"/>
                        <a:pt x="138822" y="32131"/>
                      </a:cubicBezTo>
                      <a:lnTo>
                        <a:pt x="165413" y="19469"/>
                      </a:lnTo>
                      <a:cubicBezTo>
                        <a:pt x="174276" y="15670"/>
                        <a:pt x="184406" y="13137"/>
                        <a:pt x="193270" y="10605"/>
                      </a:cubicBezTo>
                      <a:cubicBezTo>
                        <a:pt x="210997" y="4274"/>
                        <a:pt x="231257" y="3007"/>
                        <a:pt x="250251" y="475"/>
                      </a:cubicBezTo>
                      <a:cubicBezTo>
                        <a:pt x="269245" y="-791"/>
                        <a:pt x="289505" y="475"/>
                        <a:pt x="307232" y="4274"/>
                      </a:cubicBezTo>
                      <a:lnTo>
                        <a:pt x="307232" y="8072"/>
                      </a:lnTo>
                      <a:cubicBezTo>
                        <a:pt x="289505" y="11871"/>
                        <a:pt x="271777" y="15670"/>
                        <a:pt x="254050" y="20735"/>
                      </a:cubicBezTo>
                      <a:lnTo>
                        <a:pt x="228725" y="29598"/>
                      </a:lnTo>
                      <a:cubicBezTo>
                        <a:pt x="224926" y="30865"/>
                        <a:pt x="219861" y="32131"/>
                        <a:pt x="216062" y="33397"/>
                      </a:cubicBezTo>
                      <a:lnTo>
                        <a:pt x="203400" y="38462"/>
                      </a:lnTo>
                      <a:cubicBezTo>
                        <a:pt x="195803" y="42261"/>
                        <a:pt x="186939" y="46060"/>
                        <a:pt x="179341" y="49858"/>
                      </a:cubicBezTo>
                      <a:lnTo>
                        <a:pt x="156549" y="63787"/>
                      </a:lnTo>
                      <a:cubicBezTo>
                        <a:pt x="148951" y="67586"/>
                        <a:pt x="141354" y="73917"/>
                        <a:pt x="135023" y="78982"/>
                      </a:cubicBezTo>
                      <a:cubicBezTo>
                        <a:pt x="127425" y="84047"/>
                        <a:pt x="119828" y="89112"/>
                        <a:pt x="113497" y="95443"/>
                      </a:cubicBezTo>
                      <a:cubicBezTo>
                        <a:pt x="85639" y="118236"/>
                        <a:pt x="62847" y="147359"/>
                        <a:pt x="43853" y="177749"/>
                      </a:cubicBezTo>
                      <a:cubicBezTo>
                        <a:pt x="38788" y="185347"/>
                        <a:pt x="34989" y="192944"/>
                        <a:pt x="31191" y="201808"/>
                      </a:cubicBezTo>
                      <a:cubicBezTo>
                        <a:pt x="27392" y="209405"/>
                        <a:pt x="23593" y="218269"/>
                        <a:pt x="19794" y="225866"/>
                      </a:cubicBezTo>
                      <a:cubicBezTo>
                        <a:pt x="13463" y="242328"/>
                        <a:pt x="7132" y="260055"/>
                        <a:pt x="3333" y="276516"/>
                      </a:cubicBezTo>
                      <a:lnTo>
                        <a:pt x="2067" y="273984"/>
                      </a:lnTo>
                      <a:close/>
                    </a:path>
                  </a:pathLst>
                </a:custGeom>
                <a:solidFill>
                  <a:srgbClr val="E07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61" name="任意多边形: 形状 160"/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3629354" y="4152025"/>
                  <a:ext cx="191203" cy="230456"/>
                </a:xfrm>
                <a:custGeom>
                  <a:avLst/>
                  <a:gdLst>
                    <a:gd name="connsiteX0" fmla="*/ 191203 w 191203"/>
                    <a:gd name="connsiteY0" fmla="*/ 0 h 230456"/>
                    <a:gd name="connsiteX1" fmla="*/ 168411 w 191203"/>
                    <a:gd name="connsiteY1" fmla="*/ 74708 h 230456"/>
                    <a:gd name="connsiteX2" fmla="*/ 125358 w 191203"/>
                    <a:gd name="connsiteY2" fmla="*/ 139287 h 230456"/>
                    <a:gd name="connsiteX3" fmla="*/ 68377 w 191203"/>
                    <a:gd name="connsiteY3" fmla="*/ 192469 h 230456"/>
                    <a:gd name="connsiteX4" fmla="*/ 0 w 191203"/>
                    <a:gd name="connsiteY4" fmla="*/ 230457 h 230456"/>
                    <a:gd name="connsiteX5" fmla="*/ 24059 w 191203"/>
                    <a:gd name="connsiteY5" fmla="*/ 200067 h 230456"/>
                    <a:gd name="connsiteX6" fmla="*/ 48117 w 191203"/>
                    <a:gd name="connsiteY6" fmla="*/ 170943 h 230456"/>
                    <a:gd name="connsiteX7" fmla="*/ 96235 w 191203"/>
                    <a:gd name="connsiteY7" fmla="*/ 115228 h 230456"/>
                    <a:gd name="connsiteX8" fmla="*/ 143086 w 191203"/>
                    <a:gd name="connsiteY8" fmla="*/ 58247 h 230456"/>
                    <a:gd name="connsiteX9" fmla="*/ 191203 w 191203"/>
                    <a:gd name="connsiteY9" fmla="*/ 0 h 230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91203" h="230456">
                      <a:moveTo>
                        <a:pt x="191203" y="0"/>
                      </a:moveTo>
                      <a:cubicBezTo>
                        <a:pt x="189937" y="26591"/>
                        <a:pt x="179807" y="51916"/>
                        <a:pt x="168411" y="74708"/>
                      </a:cubicBezTo>
                      <a:cubicBezTo>
                        <a:pt x="157014" y="97501"/>
                        <a:pt x="141819" y="120293"/>
                        <a:pt x="125358" y="139287"/>
                      </a:cubicBezTo>
                      <a:cubicBezTo>
                        <a:pt x="107631" y="159547"/>
                        <a:pt x="89903" y="177274"/>
                        <a:pt x="68377" y="192469"/>
                      </a:cubicBezTo>
                      <a:cubicBezTo>
                        <a:pt x="48117" y="207664"/>
                        <a:pt x="25325" y="221593"/>
                        <a:pt x="0" y="230457"/>
                      </a:cubicBezTo>
                      <a:cubicBezTo>
                        <a:pt x="7597" y="219060"/>
                        <a:pt x="15195" y="210197"/>
                        <a:pt x="24059" y="200067"/>
                      </a:cubicBezTo>
                      <a:cubicBezTo>
                        <a:pt x="31656" y="189937"/>
                        <a:pt x="40520" y="181073"/>
                        <a:pt x="48117" y="170943"/>
                      </a:cubicBezTo>
                      <a:lnTo>
                        <a:pt x="96235" y="115228"/>
                      </a:lnTo>
                      <a:lnTo>
                        <a:pt x="143086" y="58247"/>
                      </a:lnTo>
                      <a:lnTo>
                        <a:pt x="191203" y="0"/>
                      </a:lnTo>
                      <a:close/>
                    </a:path>
                  </a:pathLst>
                </a:custGeom>
                <a:solidFill>
                  <a:srgbClr val="E07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62" name="任意多边形: 形状 161"/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6717726" y="2369152"/>
                  <a:ext cx="136754" cy="136754"/>
                </a:xfrm>
                <a:custGeom>
                  <a:avLst/>
                  <a:gdLst>
                    <a:gd name="connsiteX0" fmla="*/ 136754 w 136754"/>
                    <a:gd name="connsiteY0" fmla="*/ 68377 h 136754"/>
                    <a:gd name="connsiteX1" fmla="*/ 68377 w 136754"/>
                    <a:gd name="connsiteY1" fmla="*/ 136754 h 136754"/>
                    <a:gd name="connsiteX2" fmla="*/ 0 w 136754"/>
                    <a:gd name="connsiteY2" fmla="*/ 68377 h 136754"/>
                    <a:gd name="connsiteX3" fmla="*/ 68377 w 136754"/>
                    <a:gd name="connsiteY3" fmla="*/ 0 h 136754"/>
                    <a:gd name="connsiteX4" fmla="*/ 136754 w 136754"/>
                    <a:gd name="connsiteY4" fmla="*/ 68377 h 136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54" h="136754">
                      <a:moveTo>
                        <a:pt x="136754" y="68377"/>
                      </a:moveTo>
                      <a:cubicBezTo>
                        <a:pt x="136754" y="106141"/>
                        <a:pt x="106141" y="136754"/>
                        <a:pt x="68377" y="136754"/>
                      </a:cubicBezTo>
                      <a:cubicBezTo>
                        <a:pt x="30614" y="136754"/>
                        <a:pt x="0" y="106141"/>
                        <a:pt x="0" y="68377"/>
                      </a:cubicBezTo>
                      <a:cubicBezTo>
                        <a:pt x="0" y="30614"/>
                        <a:pt x="30614" y="0"/>
                        <a:pt x="68377" y="0"/>
                      </a:cubicBezTo>
                      <a:cubicBezTo>
                        <a:pt x="106141" y="0"/>
                        <a:pt x="136754" y="30614"/>
                        <a:pt x="136754" y="68377"/>
                      </a:cubicBezTo>
                      <a:close/>
                    </a:path>
                  </a:pathLst>
                </a:custGeom>
                <a:solidFill>
                  <a:srgbClr val="E07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63" name="任意多边形: 形状 162"/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6694934" y="2348893"/>
                  <a:ext cx="136754" cy="136754"/>
                </a:xfrm>
                <a:custGeom>
                  <a:avLst/>
                  <a:gdLst>
                    <a:gd name="connsiteX0" fmla="*/ 136755 w 136754"/>
                    <a:gd name="connsiteY0" fmla="*/ 68377 h 136754"/>
                    <a:gd name="connsiteX1" fmla="*/ 68377 w 136754"/>
                    <a:gd name="connsiteY1" fmla="*/ 136754 h 136754"/>
                    <a:gd name="connsiteX2" fmla="*/ 0 w 136754"/>
                    <a:gd name="connsiteY2" fmla="*/ 68377 h 136754"/>
                    <a:gd name="connsiteX3" fmla="*/ 68377 w 136754"/>
                    <a:gd name="connsiteY3" fmla="*/ 0 h 136754"/>
                    <a:gd name="connsiteX4" fmla="*/ 136755 w 136754"/>
                    <a:gd name="connsiteY4" fmla="*/ 68377 h 136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54" h="136754">
                      <a:moveTo>
                        <a:pt x="136755" y="68377"/>
                      </a:moveTo>
                      <a:cubicBezTo>
                        <a:pt x="136755" y="106141"/>
                        <a:pt x="106141" y="136754"/>
                        <a:pt x="68377" y="136754"/>
                      </a:cubicBezTo>
                      <a:cubicBezTo>
                        <a:pt x="30614" y="136754"/>
                        <a:pt x="0" y="106141"/>
                        <a:pt x="0" y="68377"/>
                      </a:cubicBezTo>
                      <a:cubicBezTo>
                        <a:pt x="0" y="30614"/>
                        <a:pt x="30614" y="0"/>
                        <a:pt x="68377" y="0"/>
                      </a:cubicBezTo>
                      <a:cubicBezTo>
                        <a:pt x="106141" y="0"/>
                        <a:pt x="136755" y="30614"/>
                        <a:pt x="136755" y="68377"/>
                      </a:cubicBezTo>
                      <a:close/>
                    </a:path>
                  </a:pathLst>
                </a:custGeom>
                <a:solidFill>
                  <a:srgbClr val="FFF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64" name="任意多边形: 形状 163"/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5210894" y="2471718"/>
                  <a:ext cx="70909" cy="70909"/>
                </a:xfrm>
                <a:custGeom>
                  <a:avLst/>
                  <a:gdLst>
                    <a:gd name="connsiteX0" fmla="*/ 70910 w 70909"/>
                    <a:gd name="connsiteY0" fmla="*/ 35455 h 70909"/>
                    <a:gd name="connsiteX1" fmla="*/ 35455 w 70909"/>
                    <a:gd name="connsiteY1" fmla="*/ 70910 h 70909"/>
                    <a:gd name="connsiteX2" fmla="*/ 0 w 70909"/>
                    <a:gd name="connsiteY2" fmla="*/ 35455 h 70909"/>
                    <a:gd name="connsiteX3" fmla="*/ 35455 w 70909"/>
                    <a:gd name="connsiteY3" fmla="*/ 0 h 70909"/>
                    <a:gd name="connsiteX4" fmla="*/ 70910 w 70909"/>
                    <a:gd name="connsiteY4" fmla="*/ 35455 h 70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909" h="70909">
                      <a:moveTo>
                        <a:pt x="70910" y="35455"/>
                      </a:moveTo>
                      <a:cubicBezTo>
                        <a:pt x="70910" y="55036"/>
                        <a:pt x="55036" y="70910"/>
                        <a:pt x="35455" y="70910"/>
                      </a:cubicBezTo>
                      <a:cubicBezTo>
                        <a:pt x="15874" y="70910"/>
                        <a:pt x="0" y="55036"/>
                        <a:pt x="0" y="35455"/>
                      </a:cubicBezTo>
                      <a:cubicBezTo>
                        <a:pt x="0" y="15874"/>
                        <a:pt x="15874" y="0"/>
                        <a:pt x="35455" y="0"/>
                      </a:cubicBezTo>
                      <a:cubicBezTo>
                        <a:pt x="55036" y="0"/>
                        <a:pt x="70910" y="15874"/>
                        <a:pt x="70910" y="35455"/>
                      </a:cubicBezTo>
                      <a:close/>
                    </a:path>
                  </a:pathLst>
                </a:custGeom>
                <a:solidFill>
                  <a:srgbClr val="FFF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65" name="任意多边形: 形状 164"/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4261210" y="2302042"/>
                  <a:ext cx="113962" cy="113962"/>
                </a:xfrm>
                <a:custGeom>
                  <a:avLst/>
                  <a:gdLst>
                    <a:gd name="connsiteX0" fmla="*/ 113962 w 113962"/>
                    <a:gd name="connsiteY0" fmla="*/ 56981 h 113962"/>
                    <a:gd name="connsiteX1" fmla="*/ 56981 w 113962"/>
                    <a:gd name="connsiteY1" fmla="*/ 113962 h 113962"/>
                    <a:gd name="connsiteX2" fmla="*/ 0 w 113962"/>
                    <a:gd name="connsiteY2" fmla="*/ 56981 h 113962"/>
                    <a:gd name="connsiteX3" fmla="*/ 56981 w 113962"/>
                    <a:gd name="connsiteY3" fmla="*/ 0 h 113962"/>
                    <a:gd name="connsiteX4" fmla="*/ 113962 w 113962"/>
                    <a:gd name="connsiteY4" fmla="*/ 56981 h 113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962" h="113962">
                      <a:moveTo>
                        <a:pt x="113962" y="56981"/>
                      </a:moveTo>
                      <a:cubicBezTo>
                        <a:pt x="113962" y="88451"/>
                        <a:pt x="88451" y="113962"/>
                        <a:pt x="56981" y="113962"/>
                      </a:cubicBezTo>
                      <a:cubicBezTo>
                        <a:pt x="25511" y="113962"/>
                        <a:pt x="0" y="88451"/>
                        <a:pt x="0" y="56981"/>
                      </a:cubicBezTo>
                      <a:cubicBezTo>
                        <a:pt x="0" y="25511"/>
                        <a:pt x="25511" y="0"/>
                        <a:pt x="56981" y="0"/>
                      </a:cubicBezTo>
                      <a:cubicBezTo>
                        <a:pt x="88451" y="0"/>
                        <a:pt x="113962" y="25511"/>
                        <a:pt x="113962" y="56981"/>
                      </a:cubicBezTo>
                      <a:close/>
                    </a:path>
                  </a:pathLst>
                </a:custGeom>
                <a:solidFill>
                  <a:srgbClr val="FFF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66" name="任意多边形: 形状 165"/>
                <p:cNvSpPr/>
                <p:nvPr>
                  <p:custDataLst>
                    <p:tags r:id="rId32"/>
                  </p:custDataLst>
                </p:nvPr>
              </p:nvSpPr>
              <p:spPr>
                <a:xfrm>
                  <a:off x="8329656" y="4201409"/>
                  <a:ext cx="113962" cy="113962"/>
                </a:xfrm>
                <a:custGeom>
                  <a:avLst/>
                  <a:gdLst>
                    <a:gd name="connsiteX0" fmla="*/ 113962 w 113962"/>
                    <a:gd name="connsiteY0" fmla="*/ 56981 h 113962"/>
                    <a:gd name="connsiteX1" fmla="*/ 56981 w 113962"/>
                    <a:gd name="connsiteY1" fmla="*/ 113962 h 113962"/>
                    <a:gd name="connsiteX2" fmla="*/ 0 w 113962"/>
                    <a:gd name="connsiteY2" fmla="*/ 56981 h 113962"/>
                    <a:gd name="connsiteX3" fmla="*/ 56981 w 113962"/>
                    <a:gd name="connsiteY3" fmla="*/ 0 h 113962"/>
                    <a:gd name="connsiteX4" fmla="*/ 113962 w 113962"/>
                    <a:gd name="connsiteY4" fmla="*/ 56981 h 113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962" h="113962">
                      <a:moveTo>
                        <a:pt x="113962" y="56981"/>
                      </a:moveTo>
                      <a:cubicBezTo>
                        <a:pt x="113962" y="88451"/>
                        <a:pt x="88451" y="113962"/>
                        <a:pt x="56981" y="113962"/>
                      </a:cubicBezTo>
                      <a:cubicBezTo>
                        <a:pt x="25511" y="113962"/>
                        <a:pt x="0" y="88451"/>
                        <a:pt x="0" y="56981"/>
                      </a:cubicBezTo>
                      <a:cubicBezTo>
                        <a:pt x="0" y="25511"/>
                        <a:pt x="25511" y="0"/>
                        <a:pt x="56981" y="0"/>
                      </a:cubicBezTo>
                      <a:cubicBezTo>
                        <a:pt x="88451" y="0"/>
                        <a:pt x="113962" y="25511"/>
                        <a:pt x="113962" y="56981"/>
                      </a:cubicBezTo>
                      <a:close/>
                    </a:path>
                  </a:pathLst>
                </a:custGeom>
                <a:solidFill>
                  <a:srgbClr val="FFF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67" name="任意多边形: 形状 166"/>
                <p:cNvSpPr/>
                <p:nvPr>
                  <p:custDataLst>
                    <p:tags r:id="rId33"/>
                  </p:custDataLst>
                </p:nvPr>
              </p:nvSpPr>
              <p:spPr>
                <a:xfrm>
                  <a:off x="8511996" y="3258056"/>
                  <a:ext cx="98767" cy="98767"/>
                </a:xfrm>
                <a:custGeom>
                  <a:avLst/>
                  <a:gdLst>
                    <a:gd name="connsiteX0" fmla="*/ 98767 w 98767"/>
                    <a:gd name="connsiteY0" fmla="*/ 49384 h 98767"/>
                    <a:gd name="connsiteX1" fmla="*/ 49384 w 98767"/>
                    <a:gd name="connsiteY1" fmla="*/ 98767 h 98767"/>
                    <a:gd name="connsiteX2" fmla="*/ 0 w 98767"/>
                    <a:gd name="connsiteY2" fmla="*/ 49384 h 98767"/>
                    <a:gd name="connsiteX3" fmla="*/ 49384 w 98767"/>
                    <a:gd name="connsiteY3" fmla="*/ 0 h 98767"/>
                    <a:gd name="connsiteX4" fmla="*/ 98767 w 98767"/>
                    <a:gd name="connsiteY4" fmla="*/ 49384 h 98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67" h="98767">
                      <a:moveTo>
                        <a:pt x="98767" y="49384"/>
                      </a:moveTo>
                      <a:cubicBezTo>
                        <a:pt x="98767" y="76657"/>
                        <a:pt x="76657" y="98767"/>
                        <a:pt x="49384" y="98767"/>
                      </a:cubicBezTo>
                      <a:cubicBezTo>
                        <a:pt x="22110" y="98767"/>
                        <a:pt x="0" y="76657"/>
                        <a:pt x="0" y="49384"/>
                      </a:cubicBezTo>
                      <a:cubicBezTo>
                        <a:pt x="0" y="22110"/>
                        <a:pt x="22110" y="0"/>
                        <a:pt x="49384" y="0"/>
                      </a:cubicBezTo>
                      <a:cubicBezTo>
                        <a:pt x="76657" y="0"/>
                        <a:pt x="98767" y="22110"/>
                        <a:pt x="98767" y="49384"/>
                      </a:cubicBezTo>
                      <a:close/>
                    </a:path>
                  </a:pathLst>
                </a:custGeom>
                <a:solidFill>
                  <a:srgbClr val="E07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68" name="任意多边形: 形状 167"/>
                <p:cNvSpPr/>
                <p:nvPr>
                  <p:custDataLst>
                    <p:tags r:id="rId34"/>
                  </p:custDataLst>
                </p:nvPr>
              </p:nvSpPr>
              <p:spPr>
                <a:xfrm>
                  <a:off x="8495534" y="3242861"/>
                  <a:ext cx="98767" cy="98767"/>
                </a:xfrm>
                <a:custGeom>
                  <a:avLst/>
                  <a:gdLst>
                    <a:gd name="connsiteX0" fmla="*/ 98767 w 98767"/>
                    <a:gd name="connsiteY0" fmla="*/ 49384 h 98767"/>
                    <a:gd name="connsiteX1" fmla="*/ 49383 w 98767"/>
                    <a:gd name="connsiteY1" fmla="*/ 98767 h 98767"/>
                    <a:gd name="connsiteX2" fmla="*/ 0 w 98767"/>
                    <a:gd name="connsiteY2" fmla="*/ 49384 h 98767"/>
                    <a:gd name="connsiteX3" fmla="*/ 49383 w 98767"/>
                    <a:gd name="connsiteY3" fmla="*/ 0 h 98767"/>
                    <a:gd name="connsiteX4" fmla="*/ 98767 w 98767"/>
                    <a:gd name="connsiteY4" fmla="*/ 49384 h 98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67" h="98767">
                      <a:moveTo>
                        <a:pt x="98767" y="49384"/>
                      </a:moveTo>
                      <a:cubicBezTo>
                        <a:pt x="98767" y="76657"/>
                        <a:pt x="76657" y="98767"/>
                        <a:pt x="49383" y="98767"/>
                      </a:cubicBezTo>
                      <a:cubicBezTo>
                        <a:pt x="22110" y="98767"/>
                        <a:pt x="0" y="76657"/>
                        <a:pt x="0" y="49384"/>
                      </a:cubicBezTo>
                      <a:cubicBezTo>
                        <a:pt x="0" y="22110"/>
                        <a:pt x="22110" y="0"/>
                        <a:pt x="49383" y="0"/>
                      </a:cubicBezTo>
                      <a:cubicBezTo>
                        <a:pt x="76657" y="0"/>
                        <a:pt x="98767" y="22110"/>
                        <a:pt x="98767" y="49384"/>
                      </a:cubicBezTo>
                      <a:close/>
                    </a:path>
                  </a:pathLst>
                </a:custGeom>
                <a:solidFill>
                  <a:srgbClr val="FFF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69" name="任意多边形: 形状 168"/>
                <p:cNvSpPr/>
                <p:nvPr>
                  <p:custDataLst>
                    <p:tags r:id="rId35"/>
                  </p:custDataLst>
                </p:nvPr>
              </p:nvSpPr>
              <p:spPr>
                <a:xfrm>
                  <a:off x="3759777" y="3194744"/>
                  <a:ext cx="189936" cy="189936"/>
                </a:xfrm>
                <a:custGeom>
                  <a:avLst/>
                  <a:gdLst>
                    <a:gd name="connsiteX0" fmla="*/ 189937 w 189936"/>
                    <a:gd name="connsiteY0" fmla="*/ 94968 h 189936"/>
                    <a:gd name="connsiteX1" fmla="*/ 94968 w 189936"/>
                    <a:gd name="connsiteY1" fmla="*/ 189937 h 189936"/>
                    <a:gd name="connsiteX2" fmla="*/ 0 w 189936"/>
                    <a:gd name="connsiteY2" fmla="*/ 94968 h 189936"/>
                    <a:gd name="connsiteX3" fmla="*/ 94968 w 189936"/>
                    <a:gd name="connsiteY3" fmla="*/ 0 h 189936"/>
                    <a:gd name="connsiteX4" fmla="*/ 189937 w 189936"/>
                    <a:gd name="connsiteY4" fmla="*/ 94968 h 189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936" h="189936">
                      <a:moveTo>
                        <a:pt x="189937" y="94968"/>
                      </a:moveTo>
                      <a:cubicBezTo>
                        <a:pt x="189937" y="147418"/>
                        <a:pt x="147418" y="189937"/>
                        <a:pt x="94968" y="189937"/>
                      </a:cubicBezTo>
                      <a:cubicBezTo>
                        <a:pt x="42519" y="189937"/>
                        <a:pt x="0" y="147418"/>
                        <a:pt x="0" y="94968"/>
                      </a:cubicBezTo>
                      <a:cubicBezTo>
                        <a:pt x="0" y="42519"/>
                        <a:pt x="42519" y="0"/>
                        <a:pt x="94968" y="0"/>
                      </a:cubicBezTo>
                      <a:cubicBezTo>
                        <a:pt x="147418" y="0"/>
                        <a:pt x="189937" y="42519"/>
                        <a:pt x="189937" y="94968"/>
                      </a:cubicBezTo>
                      <a:close/>
                    </a:path>
                  </a:pathLst>
                </a:custGeom>
                <a:solidFill>
                  <a:srgbClr val="E07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70" name="任意多边形: 形状 169"/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3742049" y="3182082"/>
                  <a:ext cx="189936" cy="189936"/>
                </a:xfrm>
                <a:custGeom>
                  <a:avLst/>
                  <a:gdLst>
                    <a:gd name="connsiteX0" fmla="*/ 189937 w 189936"/>
                    <a:gd name="connsiteY0" fmla="*/ 94968 h 189936"/>
                    <a:gd name="connsiteX1" fmla="*/ 94968 w 189936"/>
                    <a:gd name="connsiteY1" fmla="*/ 189937 h 189936"/>
                    <a:gd name="connsiteX2" fmla="*/ 0 w 189936"/>
                    <a:gd name="connsiteY2" fmla="*/ 94968 h 189936"/>
                    <a:gd name="connsiteX3" fmla="*/ 94968 w 189936"/>
                    <a:gd name="connsiteY3" fmla="*/ 0 h 189936"/>
                    <a:gd name="connsiteX4" fmla="*/ 189937 w 189936"/>
                    <a:gd name="connsiteY4" fmla="*/ 94968 h 189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936" h="189936">
                      <a:moveTo>
                        <a:pt x="189937" y="94968"/>
                      </a:moveTo>
                      <a:cubicBezTo>
                        <a:pt x="189937" y="147418"/>
                        <a:pt x="147418" y="189937"/>
                        <a:pt x="94968" y="189937"/>
                      </a:cubicBezTo>
                      <a:cubicBezTo>
                        <a:pt x="42519" y="189937"/>
                        <a:pt x="0" y="147418"/>
                        <a:pt x="0" y="94968"/>
                      </a:cubicBezTo>
                      <a:cubicBezTo>
                        <a:pt x="0" y="42519"/>
                        <a:pt x="42519" y="0"/>
                        <a:pt x="94968" y="0"/>
                      </a:cubicBezTo>
                      <a:cubicBezTo>
                        <a:pt x="147418" y="0"/>
                        <a:pt x="189937" y="42519"/>
                        <a:pt x="189937" y="94968"/>
                      </a:cubicBezTo>
                      <a:close/>
                    </a:path>
                  </a:pathLst>
                </a:custGeom>
                <a:solidFill>
                  <a:srgbClr val="FFF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71" name="任意多边形: 形状 170"/>
                <p:cNvSpPr/>
                <p:nvPr>
                  <p:custDataLst>
                    <p:tags r:id="rId37"/>
                  </p:custDataLst>
                </p:nvPr>
              </p:nvSpPr>
              <p:spPr>
                <a:xfrm>
                  <a:off x="6009895" y="4214071"/>
                  <a:ext cx="189936" cy="189936"/>
                </a:xfrm>
                <a:custGeom>
                  <a:avLst/>
                  <a:gdLst>
                    <a:gd name="connsiteX0" fmla="*/ 189937 w 189936"/>
                    <a:gd name="connsiteY0" fmla="*/ 94968 h 189936"/>
                    <a:gd name="connsiteX1" fmla="*/ 94968 w 189936"/>
                    <a:gd name="connsiteY1" fmla="*/ 189937 h 189936"/>
                    <a:gd name="connsiteX2" fmla="*/ 0 w 189936"/>
                    <a:gd name="connsiteY2" fmla="*/ 94968 h 189936"/>
                    <a:gd name="connsiteX3" fmla="*/ 94968 w 189936"/>
                    <a:gd name="connsiteY3" fmla="*/ 0 h 189936"/>
                    <a:gd name="connsiteX4" fmla="*/ 189937 w 189936"/>
                    <a:gd name="connsiteY4" fmla="*/ 94968 h 189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936" h="189936">
                      <a:moveTo>
                        <a:pt x="189937" y="94968"/>
                      </a:moveTo>
                      <a:cubicBezTo>
                        <a:pt x="189937" y="147418"/>
                        <a:pt x="147418" y="189937"/>
                        <a:pt x="94968" y="189937"/>
                      </a:cubicBezTo>
                      <a:cubicBezTo>
                        <a:pt x="42519" y="189937"/>
                        <a:pt x="0" y="147418"/>
                        <a:pt x="0" y="94968"/>
                      </a:cubicBezTo>
                      <a:cubicBezTo>
                        <a:pt x="0" y="42519"/>
                        <a:pt x="42519" y="0"/>
                        <a:pt x="94968" y="0"/>
                      </a:cubicBezTo>
                      <a:cubicBezTo>
                        <a:pt x="147418" y="0"/>
                        <a:pt x="189937" y="42519"/>
                        <a:pt x="189937" y="94968"/>
                      </a:cubicBezTo>
                      <a:close/>
                    </a:path>
                  </a:pathLst>
                </a:custGeom>
                <a:solidFill>
                  <a:srgbClr val="E07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72" name="任意多边形: 形状 171"/>
                <p:cNvSpPr/>
                <p:nvPr>
                  <p:custDataLst>
                    <p:tags r:id="rId38"/>
                  </p:custDataLst>
                </p:nvPr>
              </p:nvSpPr>
              <p:spPr>
                <a:xfrm>
                  <a:off x="5998499" y="4186214"/>
                  <a:ext cx="189936" cy="189936"/>
                </a:xfrm>
                <a:custGeom>
                  <a:avLst/>
                  <a:gdLst>
                    <a:gd name="connsiteX0" fmla="*/ 189937 w 189936"/>
                    <a:gd name="connsiteY0" fmla="*/ 94968 h 189936"/>
                    <a:gd name="connsiteX1" fmla="*/ 94968 w 189936"/>
                    <a:gd name="connsiteY1" fmla="*/ 189937 h 189936"/>
                    <a:gd name="connsiteX2" fmla="*/ 0 w 189936"/>
                    <a:gd name="connsiteY2" fmla="*/ 94968 h 189936"/>
                    <a:gd name="connsiteX3" fmla="*/ 94968 w 189936"/>
                    <a:gd name="connsiteY3" fmla="*/ 0 h 189936"/>
                    <a:gd name="connsiteX4" fmla="*/ 189937 w 189936"/>
                    <a:gd name="connsiteY4" fmla="*/ 94968 h 189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936" h="189936">
                      <a:moveTo>
                        <a:pt x="189937" y="94968"/>
                      </a:moveTo>
                      <a:cubicBezTo>
                        <a:pt x="189937" y="147418"/>
                        <a:pt x="147418" y="189937"/>
                        <a:pt x="94968" y="189937"/>
                      </a:cubicBezTo>
                      <a:cubicBezTo>
                        <a:pt x="42519" y="189937"/>
                        <a:pt x="0" y="147418"/>
                        <a:pt x="0" y="94968"/>
                      </a:cubicBezTo>
                      <a:cubicBezTo>
                        <a:pt x="0" y="42519"/>
                        <a:pt x="42519" y="0"/>
                        <a:pt x="94968" y="0"/>
                      </a:cubicBezTo>
                      <a:cubicBezTo>
                        <a:pt x="147418" y="0"/>
                        <a:pt x="189937" y="42519"/>
                        <a:pt x="189937" y="94968"/>
                      </a:cubicBezTo>
                      <a:close/>
                    </a:path>
                  </a:pathLst>
                </a:custGeom>
                <a:solidFill>
                  <a:srgbClr val="FFF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73" name="任意多边形: 形状 172"/>
                <p:cNvSpPr/>
                <p:nvPr>
                  <p:custDataLst>
                    <p:tags r:id="rId39"/>
                  </p:custDataLst>
                </p:nvPr>
              </p:nvSpPr>
              <p:spPr>
                <a:xfrm>
                  <a:off x="7939653" y="3883581"/>
                  <a:ext cx="340619" cy="343152"/>
                </a:xfrm>
                <a:custGeom>
                  <a:avLst/>
                  <a:gdLst>
                    <a:gd name="connsiteX0" fmla="*/ 264645 w 340619"/>
                    <a:gd name="connsiteY0" fmla="*/ 0 h 343152"/>
                    <a:gd name="connsiteX1" fmla="*/ 306431 w 340619"/>
                    <a:gd name="connsiteY1" fmla="*/ 119027 h 343152"/>
                    <a:gd name="connsiteX2" fmla="*/ 115228 w 340619"/>
                    <a:gd name="connsiteY2" fmla="*/ 310230 h 343152"/>
                    <a:gd name="connsiteX3" fmla="*/ 0 w 340619"/>
                    <a:gd name="connsiteY3" fmla="*/ 270976 h 343152"/>
                    <a:gd name="connsiteX4" fmla="*/ 149417 w 340619"/>
                    <a:gd name="connsiteY4" fmla="*/ 343152 h 343152"/>
                    <a:gd name="connsiteX5" fmla="*/ 340620 w 340619"/>
                    <a:gd name="connsiteY5" fmla="*/ 151949 h 343152"/>
                    <a:gd name="connsiteX6" fmla="*/ 264645 w 340619"/>
                    <a:gd name="connsiteY6" fmla="*/ 0 h 343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0619" h="343152">
                      <a:moveTo>
                        <a:pt x="264645" y="0"/>
                      </a:moveTo>
                      <a:cubicBezTo>
                        <a:pt x="291236" y="32922"/>
                        <a:pt x="306431" y="73442"/>
                        <a:pt x="306431" y="119027"/>
                      </a:cubicBezTo>
                      <a:cubicBezTo>
                        <a:pt x="306431" y="224125"/>
                        <a:pt x="220327" y="310230"/>
                        <a:pt x="115228" y="310230"/>
                      </a:cubicBezTo>
                      <a:cubicBezTo>
                        <a:pt x="72176" y="310230"/>
                        <a:pt x="31656" y="295035"/>
                        <a:pt x="0" y="270976"/>
                      </a:cubicBezTo>
                      <a:cubicBezTo>
                        <a:pt x="35455" y="315295"/>
                        <a:pt x="88637" y="343152"/>
                        <a:pt x="149417" y="343152"/>
                      </a:cubicBezTo>
                      <a:cubicBezTo>
                        <a:pt x="254515" y="343152"/>
                        <a:pt x="340620" y="257048"/>
                        <a:pt x="340620" y="151949"/>
                      </a:cubicBezTo>
                      <a:cubicBezTo>
                        <a:pt x="339354" y="89903"/>
                        <a:pt x="310230" y="35455"/>
                        <a:pt x="264645" y="0"/>
                      </a:cubicBezTo>
                      <a:close/>
                    </a:path>
                  </a:pathLst>
                </a:custGeom>
                <a:solidFill>
                  <a:srgbClr val="E07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74" name="任意多边形: 形状 173"/>
                <p:cNvSpPr/>
                <p:nvPr>
                  <p:custDataLst>
                    <p:tags r:id="rId40"/>
                  </p:custDataLst>
                </p:nvPr>
              </p:nvSpPr>
              <p:spPr>
                <a:xfrm>
                  <a:off x="3973772" y="2612272"/>
                  <a:ext cx="487504" cy="436854"/>
                </a:xfrm>
                <a:custGeom>
                  <a:avLst/>
                  <a:gdLst>
                    <a:gd name="connsiteX0" fmla="*/ 30390 w 487504"/>
                    <a:gd name="connsiteY0" fmla="*/ 303899 h 436854"/>
                    <a:gd name="connsiteX1" fmla="*/ 292503 w 487504"/>
                    <a:gd name="connsiteY1" fmla="*/ 41786 h 436854"/>
                    <a:gd name="connsiteX2" fmla="*/ 487504 w 487504"/>
                    <a:gd name="connsiteY2" fmla="*/ 129157 h 436854"/>
                    <a:gd name="connsiteX3" fmla="*/ 262113 w 487504"/>
                    <a:gd name="connsiteY3" fmla="*/ 0 h 436854"/>
                    <a:gd name="connsiteX4" fmla="*/ 0 w 487504"/>
                    <a:gd name="connsiteY4" fmla="*/ 262113 h 436854"/>
                    <a:gd name="connsiteX5" fmla="*/ 67111 w 487504"/>
                    <a:gd name="connsiteY5" fmla="*/ 436855 h 436854"/>
                    <a:gd name="connsiteX6" fmla="*/ 30390 w 487504"/>
                    <a:gd name="connsiteY6" fmla="*/ 303899 h 436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7504" h="436854">
                      <a:moveTo>
                        <a:pt x="30390" y="303899"/>
                      </a:moveTo>
                      <a:cubicBezTo>
                        <a:pt x="30390" y="159547"/>
                        <a:pt x="148151" y="41786"/>
                        <a:pt x="292503" y="41786"/>
                      </a:cubicBezTo>
                      <a:cubicBezTo>
                        <a:pt x="369744" y="41786"/>
                        <a:pt x="439387" y="75975"/>
                        <a:pt x="487504" y="129157"/>
                      </a:cubicBezTo>
                      <a:cubicBezTo>
                        <a:pt x="441920" y="51916"/>
                        <a:pt x="358347" y="0"/>
                        <a:pt x="262113" y="0"/>
                      </a:cubicBezTo>
                      <a:cubicBezTo>
                        <a:pt x="117761" y="0"/>
                        <a:pt x="0" y="117761"/>
                        <a:pt x="0" y="262113"/>
                      </a:cubicBezTo>
                      <a:cubicBezTo>
                        <a:pt x="0" y="329224"/>
                        <a:pt x="25325" y="390003"/>
                        <a:pt x="67111" y="436855"/>
                      </a:cubicBezTo>
                      <a:cubicBezTo>
                        <a:pt x="43052" y="398867"/>
                        <a:pt x="30390" y="353282"/>
                        <a:pt x="30390" y="303899"/>
                      </a:cubicBezTo>
                      <a:close/>
                    </a:path>
                  </a:pathLst>
                </a:custGeom>
                <a:solidFill>
                  <a:srgbClr val="E07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sp>
            <p:nvSpPr>
              <p:cNvPr id="9" name="文本框 8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6646" y="4461"/>
                <a:ext cx="6057" cy="200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600" spc="200">
                    <a:solidFill>
                      <a:schemeClr val="tx1"/>
                    </a:solidFill>
                    <a:uFillTx/>
                    <a:latin typeface="汉仪粗黑简" panose="02010600000101010101" charset="-122"/>
                    <a:ea typeface="汉仪粗黑简" panose="02010600000101010101" charset="-122"/>
                  </a:rPr>
                  <a:t>   </a:t>
                </a:r>
                <a:r>
                  <a:rPr lang="zh-CN" altLang="en-US" sz="1600" spc="200">
                    <a:solidFill>
                      <a:schemeClr val="tx1"/>
                    </a:solidFill>
                    <a:uFillTx/>
                    <a:latin typeface="汉仪粗黑简" panose="02010600000101010101" charset="-122"/>
                    <a:ea typeface="汉仪粗黑简" panose="02010600000101010101" charset="-122"/>
                  </a:rPr>
                  <a:t>人生的重大决定，是由心规划的，像一道预先计算好的框架，等待着你的星座运行。如期待改变我们的命运，请首先改变心的轨迹。</a:t>
                </a: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5842" y="3825"/>
              <a:ext cx="7917" cy="3549"/>
              <a:chOff x="5642" y="3625"/>
              <a:chExt cx="7917" cy="3549"/>
            </a:xfrm>
          </p:grpSpPr>
          <p:grpSp>
            <p:nvGrpSpPr>
              <p:cNvPr id="11" name="图形 153"/>
              <p:cNvGrpSpPr/>
              <p:nvPr/>
            </p:nvGrpSpPr>
            <p:grpSpPr>
              <a:xfrm>
                <a:off x="5642" y="3625"/>
                <a:ext cx="7917" cy="3549"/>
                <a:chOff x="3582503" y="2302042"/>
                <a:chExt cx="5026994" cy="2253916"/>
              </a:xfrm>
            </p:grpSpPr>
            <p:sp>
              <p:nvSpPr>
                <p:cNvPr id="12" name="任意多边形: 形状 155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3582503" y="2378016"/>
                  <a:ext cx="4916830" cy="2180473"/>
                </a:xfrm>
                <a:custGeom>
                  <a:avLst/>
                  <a:gdLst>
                    <a:gd name="connsiteX0" fmla="*/ 4856051 w 4916830"/>
                    <a:gd name="connsiteY0" fmla="*/ 1137088 h 2180473"/>
                    <a:gd name="connsiteX1" fmla="*/ 4800336 w 4916830"/>
                    <a:gd name="connsiteY1" fmla="*/ 905365 h 2180473"/>
                    <a:gd name="connsiteX2" fmla="*/ 4916831 w 4916830"/>
                    <a:gd name="connsiteY2" fmla="*/ 581206 h 2180473"/>
                    <a:gd name="connsiteX3" fmla="*/ 4407800 w 4916830"/>
                    <a:gd name="connsiteY3" fmla="*/ 72176 h 2180473"/>
                    <a:gd name="connsiteX4" fmla="*/ 4193805 w 4916830"/>
                    <a:gd name="connsiteY4" fmla="*/ 119027 h 2180473"/>
                    <a:gd name="connsiteX5" fmla="*/ 3864581 w 4916830"/>
                    <a:gd name="connsiteY5" fmla="*/ 0 h 2180473"/>
                    <a:gd name="connsiteX6" fmla="*/ 3412531 w 4916830"/>
                    <a:gd name="connsiteY6" fmla="*/ 274775 h 2180473"/>
                    <a:gd name="connsiteX7" fmla="*/ 3098502 w 4916830"/>
                    <a:gd name="connsiteY7" fmla="*/ 165878 h 2180473"/>
                    <a:gd name="connsiteX8" fmla="*/ 2755350 w 4916830"/>
                    <a:gd name="connsiteY8" fmla="*/ 298834 h 2180473"/>
                    <a:gd name="connsiteX9" fmla="*/ 2290638 w 4916830"/>
                    <a:gd name="connsiteY9" fmla="*/ 0 h 2180473"/>
                    <a:gd name="connsiteX10" fmla="*/ 1834789 w 4916830"/>
                    <a:gd name="connsiteY10" fmla="*/ 281106 h 2180473"/>
                    <a:gd name="connsiteX11" fmla="*/ 1606865 w 4916830"/>
                    <a:gd name="connsiteY11" fmla="*/ 212729 h 2180473"/>
                    <a:gd name="connsiteX12" fmla="*/ 1539754 w 4916830"/>
                    <a:gd name="connsiteY12" fmla="*/ 217794 h 2180473"/>
                    <a:gd name="connsiteX13" fmla="*/ 1191537 w 4916830"/>
                    <a:gd name="connsiteY13" fmla="*/ 27857 h 2180473"/>
                    <a:gd name="connsiteX14" fmla="*/ 852183 w 4916830"/>
                    <a:gd name="connsiteY14" fmla="*/ 203865 h 2180473"/>
                    <a:gd name="connsiteX15" fmla="*/ 597668 w 4916830"/>
                    <a:gd name="connsiteY15" fmla="*/ 116495 h 2180473"/>
                    <a:gd name="connsiteX16" fmla="*/ 182339 w 4916830"/>
                    <a:gd name="connsiteY16" fmla="*/ 531823 h 2180473"/>
                    <a:gd name="connsiteX17" fmla="*/ 286171 w 4916830"/>
                    <a:gd name="connsiteY17" fmla="*/ 806598 h 2180473"/>
                    <a:gd name="connsiteX18" fmla="*/ 182339 w 4916830"/>
                    <a:gd name="connsiteY18" fmla="*/ 1121893 h 2180473"/>
                    <a:gd name="connsiteX19" fmla="*/ 259580 w 4916830"/>
                    <a:gd name="connsiteY19" fmla="*/ 1397934 h 2180473"/>
                    <a:gd name="connsiteX20" fmla="*/ 243119 w 4916830"/>
                    <a:gd name="connsiteY20" fmla="*/ 1529624 h 2180473"/>
                    <a:gd name="connsiteX21" fmla="*/ 303899 w 4916830"/>
                    <a:gd name="connsiteY21" fmla="*/ 1777808 h 2180473"/>
                    <a:gd name="connsiteX22" fmla="*/ 0 w 4916830"/>
                    <a:gd name="connsiteY22" fmla="*/ 2180474 h 2180473"/>
                    <a:gd name="connsiteX23" fmla="*/ 616662 w 4916830"/>
                    <a:gd name="connsiteY23" fmla="*/ 2038654 h 2180473"/>
                    <a:gd name="connsiteX24" fmla="*/ 777475 w 4916830"/>
                    <a:gd name="connsiteY24" fmla="*/ 2063979 h 2180473"/>
                    <a:gd name="connsiteX25" fmla="*/ 1157348 w 4916830"/>
                    <a:gd name="connsiteY25" fmla="*/ 1904432 h 2180473"/>
                    <a:gd name="connsiteX26" fmla="*/ 1577742 w 4916830"/>
                    <a:gd name="connsiteY26" fmla="*/ 2110830 h 2180473"/>
                    <a:gd name="connsiteX27" fmla="*/ 2056382 w 4916830"/>
                    <a:gd name="connsiteY27" fmla="*/ 1813263 h 2180473"/>
                    <a:gd name="connsiteX28" fmla="*/ 2333690 w 4916830"/>
                    <a:gd name="connsiteY28" fmla="*/ 2050051 h 2180473"/>
                    <a:gd name="connsiteX29" fmla="*/ 2545153 w 4916830"/>
                    <a:gd name="connsiteY29" fmla="*/ 1953816 h 2180473"/>
                    <a:gd name="connsiteX30" fmla="*/ 2983274 w 4916830"/>
                    <a:gd name="connsiteY30" fmla="*/ 2109564 h 2180473"/>
                    <a:gd name="connsiteX31" fmla="*/ 3458116 w 4916830"/>
                    <a:gd name="connsiteY31" fmla="*/ 1922160 h 2180473"/>
                    <a:gd name="connsiteX32" fmla="*/ 3864581 w 4916830"/>
                    <a:gd name="connsiteY32" fmla="*/ 2109564 h 2180473"/>
                    <a:gd name="connsiteX33" fmla="*/ 4302702 w 4916830"/>
                    <a:gd name="connsiteY33" fmla="*/ 1880374 h 2180473"/>
                    <a:gd name="connsiteX34" fmla="*/ 4531892 w 4916830"/>
                    <a:gd name="connsiteY34" fmla="*/ 1974076 h 2180473"/>
                    <a:gd name="connsiteX35" fmla="*/ 4858584 w 4916830"/>
                    <a:gd name="connsiteY35" fmla="*/ 1647385 h 2180473"/>
                    <a:gd name="connsiteX36" fmla="*/ 4768680 w 4916830"/>
                    <a:gd name="connsiteY36" fmla="*/ 1423259 h 2180473"/>
                    <a:gd name="connsiteX37" fmla="*/ 4856051 w 4916830"/>
                    <a:gd name="connsiteY37" fmla="*/ 1137088 h 218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4916830" h="2180473">
                      <a:moveTo>
                        <a:pt x="4856051" y="1137088"/>
                      </a:moveTo>
                      <a:cubicBezTo>
                        <a:pt x="4856051" y="1053516"/>
                        <a:pt x="4835791" y="975009"/>
                        <a:pt x="4800336" y="905365"/>
                      </a:cubicBezTo>
                      <a:cubicBezTo>
                        <a:pt x="4872512" y="816728"/>
                        <a:pt x="4916831" y="704032"/>
                        <a:pt x="4916831" y="581206"/>
                      </a:cubicBezTo>
                      <a:cubicBezTo>
                        <a:pt x="4916831" y="300100"/>
                        <a:pt x="4688907" y="72176"/>
                        <a:pt x="4407800" y="72176"/>
                      </a:cubicBezTo>
                      <a:cubicBezTo>
                        <a:pt x="4330559" y="72176"/>
                        <a:pt x="4258383" y="88637"/>
                        <a:pt x="4193805" y="119027"/>
                      </a:cubicBezTo>
                      <a:cubicBezTo>
                        <a:pt x="4102635" y="45585"/>
                        <a:pt x="3988673" y="0"/>
                        <a:pt x="3864581" y="0"/>
                      </a:cubicBezTo>
                      <a:cubicBezTo>
                        <a:pt x="3668313" y="0"/>
                        <a:pt x="3497370" y="111430"/>
                        <a:pt x="3412531" y="274775"/>
                      </a:cubicBezTo>
                      <a:cubicBezTo>
                        <a:pt x="3326427" y="206398"/>
                        <a:pt x="3216263" y="165878"/>
                        <a:pt x="3098502" y="165878"/>
                      </a:cubicBezTo>
                      <a:cubicBezTo>
                        <a:pt x="2966813" y="165878"/>
                        <a:pt x="2846520" y="216528"/>
                        <a:pt x="2755350" y="298834"/>
                      </a:cubicBezTo>
                      <a:cubicBezTo>
                        <a:pt x="2674310" y="122826"/>
                        <a:pt x="2497036" y="0"/>
                        <a:pt x="2290638" y="0"/>
                      </a:cubicBezTo>
                      <a:cubicBezTo>
                        <a:pt x="2091837" y="0"/>
                        <a:pt x="1919628" y="113962"/>
                        <a:pt x="1834789" y="281106"/>
                      </a:cubicBezTo>
                      <a:cubicBezTo>
                        <a:pt x="1768945" y="238054"/>
                        <a:pt x="1691704" y="212729"/>
                        <a:pt x="1606865" y="212729"/>
                      </a:cubicBezTo>
                      <a:cubicBezTo>
                        <a:pt x="1584073" y="212729"/>
                        <a:pt x="1562547" y="213995"/>
                        <a:pt x="1539754" y="217794"/>
                      </a:cubicBezTo>
                      <a:cubicBezTo>
                        <a:pt x="1466312" y="103832"/>
                        <a:pt x="1337155" y="27857"/>
                        <a:pt x="1191537" y="27857"/>
                      </a:cubicBezTo>
                      <a:cubicBezTo>
                        <a:pt x="1050984" y="27857"/>
                        <a:pt x="928158" y="97501"/>
                        <a:pt x="852183" y="203865"/>
                      </a:cubicBezTo>
                      <a:cubicBezTo>
                        <a:pt x="781273" y="149417"/>
                        <a:pt x="693902" y="116495"/>
                        <a:pt x="597668" y="116495"/>
                      </a:cubicBezTo>
                      <a:cubicBezTo>
                        <a:pt x="368477" y="116495"/>
                        <a:pt x="182339" y="302633"/>
                        <a:pt x="182339" y="531823"/>
                      </a:cubicBezTo>
                      <a:cubicBezTo>
                        <a:pt x="182339" y="636921"/>
                        <a:pt x="221593" y="733156"/>
                        <a:pt x="286171" y="806598"/>
                      </a:cubicBezTo>
                      <a:cubicBezTo>
                        <a:pt x="221593" y="895235"/>
                        <a:pt x="182339" y="1004132"/>
                        <a:pt x="182339" y="1121893"/>
                      </a:cubicBezTo>
                      <a:cubicBezTo>
                        <a:pt x="182339" y="1223193"/>
                        <a:pt x="210197" y="1318161"/>
                        <a:pt x="259580" y="1397934"/>
                      </a:cubicBezTo>
                      <a:cubicBezTo>
                        <a:pt x="248184" y="1439721"/>
                        <a:pt x="243119" y="1484039"/>
                        <a:pt x="243119" y="1529624"/>
                      </a:cubicBezTo>
                      <a:cubicBezTo>
                        <a:pt x="243119" y="1619527"/>
                        <a:pt x="265912" y="1703100"/>
                        <a:pt x="303899" y="1777808"/>
                      </a:cubicBezTo>
                      <a:cubicBezTo>
                        <a:pt x="278574" y="1894303"/>
                        <a:pt x="119027" y="2100700"/>
                        <a:pt x="0" y="2180474"/>
                      </a:cubicBezTo>
                      <a:cubicBezTo>
                        <a:pt x="0" y="2180474"/>
                        <a:pt x="355815" y="2127292"/>
                        <a:pt x="616662" y="2038654"/>
                      </a:cubicBezTo>
                      <a:cubicBezTo>
                        <a:pt x="667311" y="2055116"/>
                        <a:pt x="721760" y="2063979"/>
                        <a:pt x="777475" y="2063979"/>
                      </a:cubicBezTo>
                      <a:cubicBezTo>
                        <a:pt x="926892" y="2063979"/>
                        <a:pt x="1061114" y="2003200"/>
                        <a:pt x="1157348" y="1904432"/>
                      </a:cubicBezTo>
                      <a:cubicBezTo>
                        <a:pt x="1254849" y="2029791"/>
                        <a:pt x="1406799" y="2110830"/>
                        <a:pt x="1577742" y="2110830"/>
                      </a:cubicBezTo>
                      <a:cubicBezTo>
                        <a:pt x="1787938" y="2110830"/>
                        <a:pt x="1969012" y="1989271"/>
                        <a:pt x="2056382" y="1813263"/>
                      </a:cubicBezTo>
                      <a:cubicBezTo>
                        <a:pt x="2077909" y="1947485"/>
                        <a:pt x="2193137" y="2050051"/>
                        <a:pt x="2333690" y="2050051"/>
                      </a:cubicBezTo>
                      <a:cubicBezTo>
                        <a:pt x="2418529" y="2050051"/>
                        <a:pt x="2493237" y="2013330"/>
                        <a:pt x="2545153" y="1953816"/>
                      </a:cubicBezTo>
                      <a:cubicBezTo>
                        <a:pt x="2664180" y="2051317"/>
                        <a:pt x="2817396" y="2109564"/>
                        <a:pt x="2983274" y="2109564"/>
                      </a:cubicBezTo>
                      <a:cubicBezTo>
                        <a:pt x="3166880" y="2109564"/>
                        <a:pt x="3334024" y="2038654"/>
                        <a:pt x="3458116" y="1922160"/>
                      </a:cubicBezTo>
                      <a:cubicBezTo>
                        <a:pt x="3555617" y="2037388"/>
                        <a:pt x="3701235" y="2109564"/>
                        <a:pt x="3864581" y="2109564"/>
                      </a:cubicBezTo>
                      <a:cubicBezTo>
                        <a:pt x="4045654" y="2109564"/>
                        <a:pt x="4206467" y="2018394"/>
                        <a:pt x="4302702" y="1880374"/>
                      </a:cubicBezTo>
                      <a:cubicBezTo>
                        <a:pt x="4362215" y="1938621"/>
                        <a:pt x="4441989" y="1974076"/>
                        <a:pt x="4531892" y="1974076"/>
                      </a:cubicBezTo>
                      <a:cubicBezTo>
                        <a:pt x="4712966" y="1974076"/>
                        <a:pt x="4858584" y="1827192"/>
                        <a:pt x="4858584" y="1647385"/>
                      </a:cubicBezTo>
                      <a:cubicBezTo>
                        <a:pt x="4858584" y="1560014"/>
                        <a:pt x="4824395" y="1481507"/>
                        <a:pt x="4768680" y="1423259"/>
                      </a:cubicBezTo>
                      <a:cubicBezTo>
                        <a:pt x="4823129" y="1340953"/>
                        <a:pt x="4856051" y="1243453"/>
                        <a:pt x="4856051" y="1137088"/>
                      </a:cubicBezTo>
                      <a:close/>
                    </a:path>
                  </a:pathLst>
                </a:custGeom>
                <a:solidFill>
                  <a:srgbClr val="E07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" name="任意多边形: 形状 156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3706595" y="2428666"/>
                  <a:ext cx="4666113" cy="2070310"/>
                </a:xfrm>
                <a:custGeom>
                  <a:avLst/>
                  <a:gdLst>
                    <a:gd name="connsiteX0" fmla="*/ 4609133 w 4666113"/>
                    <a:gd name="connsiteY0" fmla="*/ 1080107 h 2070310"/>
                    <a:gd name="connsiteX1" fmla="*/ 4555951 w 4666113"/>
                    <a:gd name="connsiteY1" fmla="*/ 859780 h 2070310"/>
                    <a:gd name="connsiteX2" fmla="*/ 4666114 w 4666113"/>
                    <a:gd name="connsiteY2" fmla="*/ 552083 h 2070310"/>
                    <a:gd name="connsiteX3" fmla="*/ 4182409 w 4666113"/>
                    <a:gd name="connsiteY3" fmla="*/ 68377 h 2070310"/>
                    <a:gd name="connsiteX4" fmla="*/ 3978543 w 4666113"/>
                    <a:gd name="connsiteY4" fmla="*/ 112696 h 2070310"/>
                    <a:gd name="connsiteX5" fmla="*/ 3668313 w 4666113"/>
                    <a:gd name="connsiteY5" fmla="*/ 0 h 2070310"/>
                    <a:gd name="connsiteX6" fmla="*/ 3239056 w 4666113"/>
                    <a:gd name="connsiteY6" fmla="*/ 260846 h 2070310"/>
                    <a:gd name="connsiteX7" fmla="*/ 2941488 w 4666113"/>
                    <a:gd name="connsiteY7" fmla="*/ 158281 h 2070310"/>
                    <a:gd name="connsiteX8" fmla="*/ 2616063 w 4666113"/>
                    <a:gd name="connsiteY8" fmla="*/ 283639 h 2070310"/>
                    <a:gd name="connsiteX9" fmla="*/ 2175410 w 4666113"/>
                    <a:gd name="connsiteY9" fmla="*/ 0 h 2070310"/>
                    <a:gd name="connsiteX10" fmla="*/ 1743620 w 4666113"/>
                    <a:gd name="connsiteY10" fmla="*/ 265911 h 2070310"/>
                    <a:gd name="connsiteX11" fmla="*/ 1528358 w 4666113"/>
                    <a:gd name="connsiteY11" fmla="*/ 201333 h 2070310"/>
                    <a:gd name="connsiteX12" fmla="*/ 1465046 w 4666113"/>
                    <a:gd name="connsiteY12" fmla="*/ 206398 h 2070310"/>
                    <a:gd name="connsiteX13" fmla="*/ 1134556 w 4666113"/>
                    <a:gd name="connsiteY13" fmla="*/ 26591 h 2070310"/>
                    <a:gd name="connsiteX14" fmla="*/ 812930 w 4666113"/>
                    <a:gd name="connsiteY14" fmla="*/ 193735 h 2070310"/>
                    <a:gd name="connsiteX15" fmla="*/ 571077 w 4666113"/>
                    <a:gd name="connsiteY15" fmla="*/ 110163 h 2070310"/>
                    <a:gd name="connsiteX16" fmla="*/ 177274 w 4666113"/>
                    <a:gd name="connsiteY16" fmla="*/ 503965 h 2070310"/>
                    <a:gd name="connsiteX17" fmla="*/ 276042 w 4666113"/>
                    <a:gd name="connsiteY17" fmla="*/ 763546 h 2070310"/>
                    <a:gd name="connsiteX18" fmla="*/ 177274 w 4666113"/>
                    <a:gd name="connsiteY18" fmla="*/ 1063646 h 2070310"/>
                    <a:gd name="connsiteX19" fmla="*/ 250717 w 4666113"/>
                    <a:gd name="connsiteY19" fmla="*/ 1325758 h 2070310"/>
                    <a:gd name="connsiteX20" fmla="*/ 235522 w 4666113"/>
                    <a:gd name="connsiteY20" fmla="*/ 1451117 h 2070310"/>
                    <a:gd name="connsiteX21" fmla="*/ 293769 w 4666113"/>
                    <a:gd name="connsiteY21" fmla="*/ 1686638 h 2070310"/>
                    <a:gd name="connsiteX22" fmla="*/ 0 w 4666113"/>
                    <a:gd name="connsiteY22" fmla="*/ 2070311 h 2070310"/>
                    <a:gd name="connsiteX23" fmla="*/ 588804 w 4666113"/>
                    <a:gd name="connsiteY23" fmla="*/ 1933556 h 2070310"/>
                    <a:gd name="connsiteX24" fmla="*/ 742020 w 4666113"/>
                    <a:gd name="connsiteY24" fmla="*/ 1957615 h 2070310"/>
                    <a:gd name="connsiteX25" fmla="*/ 1102900 w 4666113"/>
                    <a:gd name="connsiteY25" fmla="*/ 1805665 h 2070310"/>
                    <a:gd name="connsiteX26" fmla="*/ 1501767 w 4666113"/>
                    <a:gd name="connsiteY26" fmla="*/ 2000667 h 2070310"/>
                    <a:gd name="connsiteX27" fmla="*/ 1955083 w 4666113"/>
                    <a:gd name="connsiteY27" fmla="*/ 1718294 h 2070310"/>
                    <a:gd name="connsiteX28" fmla="*/ 2218462 w 4666113"/>
                    <a:gd name="connsiteY28" fmla="*/ 1943686 h 2070310"/>
                    <a:gd name="connsiteX29" fmla="*/ 2418529 w 4666113"/>
                    <a:gd name="connsiteY29" fmla="*/ 1852516 h 2070310"/>
                    <a:gd name="connsiteX30" fmla="*/ 2833857 w 4666113"/>
                    <a:gd name="connsiteY30" fmla="*/ 2000667 h 2070310"/>
                    <a:gd name="connsiteX31" fmla="*/ 3283374 w 4666113"/>
                    <a:gd name="connsiteY31" fmla="*/ 1822126 h 2070310"/>
                    <a:gd name="connsiteX32" fmla="*/ 3668313 w 4666113"/>
                    <a:gd name="connsiteY32" fmla="*/ 2000667 h 2070310"/>
                    <a:gd name="connsiteX33" fmla="*/ 4083641 w 4666113"/>
                    <a:gd name="connsiteY33" fmla="*/ 1782873 h 2070310"/>
                    <a:gd name="connsiteX34" fmla="*/ 4301436 w 4666113"/>
                    <a:gd name="connsiteY34" fmla="*/ 1871510 h 2070310"/>
                    <a:gd name="connsiteX35" fmla="*/ 4611666 w 4666113"/>
                    <a:gd name="connsiteY35" fmla="*/ 1561280 h 2070310"/>
                    <a:gd name="connsiteX36" fmla="*/ 4526827 w 4666113"/>
                    <a:gd name="connsiteY36" fmla="*/ 1348551 h 2070310"/>
                    <a:gd name="connsiteX37" fmla="*/ 4609133 w 4666113"/>
                    <a:gd name="connsiteY37" fmla="*/ 1080107 h 2070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4666113" h="2070310">
                      <a:moveTo>
                        <a:pt x="4609133" y="1080107"/>
                      </a:moveTo>
                      <a:cubicBezTo>
                        <a:pt x="4609133" y="1000334"/>
                        <a:pt x="4590139" y="925625"/>
                        <a:pt x="4555951" y="859780"/>
                      </a:cubicBezTo>
                      <a:cubicBezTo>
                        <a:pt x="4624328" y="776208"/>
                        <a:pt x="4666114" y="669844"/>
                        <a:pt x="4666114" y="552083"/>
                      </a:cubicBezTo>
                      <a:cubicBezTo>
                        <a:pt x="4666114" y="284905"/>
                        <a:pt x="4449587" y="68377"/>
                        <a:pt x="4182409" y="68377"/>
                      </a:cubicBezTo>
                      <a:cubicBezTo>
                        <a:pt x="4110232" y="68377"/>
                        <a:pt x="4040589" y="84838"/>
                        <a:pt x="3978543" y="112696"/>
                      </a:cubicBezTo>
                      <a:cubicBezTo>
                        <a:pt x="3894971" y="41786"/>
                        <a:pt x="3786074" y="0"/>
                        <a:pt x="3668313" y="0"/>
                      </a:cubicBezTo>
                      <a:cubicBezTo>
                        <a:pt x="3482175" y="0"/>
                        <a:pt x="3320095" y="106365"/>
                        <a:pt x="3239056" y="260846"/>
                      </a:cubicBezTo>
                      <a:cubicBezTo>
                        <a:pt x="3156750" y="196268"/>
                        <a:pt x="3052918" y="158281"/>
                        <a:pt x="2941488" y="158281"/>
                      </a:cubicBezTo>
                      <a:cubicBezTo>
                        <a:pt x="2816130" y="158281"/>
                        <a:pt x="2702168" y="206398"/>
                        <a:pt x="2616063" y="283639"/>
                      </a:cubicBezTo>
                      <a:cubicBezTo>
                        <a:pt x="2540088" y="116495"/>
                        <a:pt x="2371678" y="0"/>
                        <a:pt x="2175410" y="0"/>
                      </a:cubicBezTo>
                      <a:cubicBezTo>
                        <a:pt x="1986739" y="0"/>
                        <a:pt x="1823393" y="108897"/>
                        <a:pt x="1743620" y="265911"/>
                      </a:cubicBezTo>
                      <a:cubicBezTo>
                        <a:pt x="1681574" y="225392"/>
                        <a:pt x="1608132" y="201333"/>
                        <a:pt x="1528358" y="201333"/>
                      </a:cubicBezTo>
                      <a:cubicBezTo>
                        <a:pt x="1506832" y="201333"/>
                        <a:pt x="1485306" y="202599"/>
                        <a:pt x="1465046" y="206398"/>
                      </a:cubicBezTo>
                      <a:cubicBezTo>
                        <a:pt x="1395402" y="97501"/>
                        <a:pt x="1272577" y="26591"/>
                        <a:pt x="1134556" y="26591"/>
                      </a:cubicBezTo>
                      <a:cubicBezTo>
                        <a:pt x="1001600" y="26591"/>
                        <a:pt x="883839" y="92436"/>
                        <a:pt x="812930" y="193735"/>
                      </a:cubicBezTo>
                      <a:cubicBezTo>
                        <a:pt x="745818" y="141819"/>
                        <a:pt x="662246" y="110163"/>
                        <a:pt x="571077" y="110163"/>
                      </a:cubicBezTo>
                      <a:cubicBezTo>
                        <a:pt x="353282" y="110163"/>
                        <a:pt x="177274" y="286171"/>
                        <a:pt x="177274" y="503965"/>
                      </a:cubicBezTo>
                      <a:cubicBezTo>
                        <a:pt x="177274" y="603999"/>
                        <a:pt x="213995" y="695169"/>
                        <a:pt x="276042" y="763546"/>
                      </a:cubicBezTo>
                      <a:cubicBezTo>
                        <a:pt x="213995" y="847118"/>
                        <a:pt x="177274" y="950950"/>
                        <a:pt x="177274" y="1063646"/>
                      </a:cubicBezTo>
                      <a:cubicBezTo>
                        <a:pt x="177274" y="1159880"/>
                        <a:pt x="203866" y="1249784"/>
                        <a:pt x="250717" y="1325758"/>
                      </a:cubicBezTo>
                      <a:cubicBezTo>
                        <a:pt x="240587" y="1366278"/>
                        <a:pt x="235522" y="1408064"/>
                        <a:pt x="235522" y="1451117"/>
                      </a:cubicBezTo>
                      <a:cubicBezTo>
                        <a:pt x="235522" y="1535955"/>
                        <a:pt x="257048" y="1615729"/>
                        <a:pt x="293769" y="1686638"/>
                      </a:cubicBezTo>
                      <a:cubicBezTo>
                        <a:pt x="267178" y="1796802"/>
                        <a:pt x="112696" y="1995602"/>
                        <a:pt x="0" y="2070311"/>
                      </a:cubicBezTo>
                      <a:cubicBezTo>
                        <a:pt x="0" y="2070311"/>
                        <a:pt x="340620" y="2018394"/>
                        <a:pt x="588804" y="1933556"/>
                      </a:cubicBezTo>
                      <a:cubicBezTo>
                        <a:pt x="636921" y="1948751"/>
                        <a:pt x="688837" y="1957615"/>
                        <a:pt x="742020" y="1957615"/>
                      </a:cubicBezTo>
                      <a:cubicBezTo>
                        <a:pt x="883839" y="1957615"/>
                        <a:pt x="1011730" y="1899367"/>
                        <a:pt x="1102900" y="1805665"/>
                      </a:cubicBezTo>
                      <a:cubicBezTo>
                        <a:pt x="1195336" y="1924692"/>
                        <a:pt x="1339688" y="2000667"/>
                        <a:pt x="1501767" y="2000667"/>
                      </a:cubicBezTo>
                      <a:cubicBezTo>
                        <a:pt x="1700568" y="2000667"/>
                        <a:pt x="1872777" y="1885439"/>
                        <a:pt x="1955083" y="1718294"/>
                      </a:cubicBezTo>
                      <a:cubicBezTo>
                        <a:pt x="1975343" y="1846185"/>
                        <a:pt x="2085506" y="1943686"/>
                        <a:pt x="2218462" y="1943686"/>
                      </a:cubicBezTo>
                      <a:cubicBezTo>
                        <a:pt x="2298235" y="1943686"/>
                        <a:pt x="2370411" y="1908231"/>
                        <a:pt x="2418529" y="1852516"/>
                      </a:cubicBezTo>
                      <a:cubicBezTo>
                        <a:pt x="2531225" y="1944952"/>
                        <a:pt x="2676843" y="2000667"/>
                        <a:pt x="2833857" y="2000667"/>
                      </a:cubicBezTo>
                      <a:cubicBezTo>
                        <a:pt x="3008599" y="2000667"/>
                        <a:pt x="3165613" y="1932290"/>
                        <a:pt x="3283374" y="1822126"/>
                      </a:cubicBezTo>
                      <a:cubicBezTo>
                        <a:pt x="3375810" y="1931024"/>
                        <a:pt x="3513831" y="2000667"/>
                        <a:pt x="3668313" y="2000667"/>
                      </a:cubicBezTo>
                      <a:cubicBezTo>
                        <a:pt x="3840522" y="2000667"/>
                        <a:pt x="3992472" y="1914562"/>
                        <a:pt x="4083641" y="1782873"/>
                      </a:cubicBezTo>
                      <a:cubicBezTo>
                        <a:pt x="4139356" y="1837322"/>
                        <a:pt x="4216597" y="1871510"/>
                        <a:pt x="4301436" y="1871510"/>
                      </a:cubicBezTo>
                      <a:cubicBezTo>
                        <a:pt x="4472379" y="1871510"/>
                        <a:pt x="4611666" y="1732223"/>
                        <a:pt x="4611666" y="1561280"/>
                      </a:cubicBezTo>
                      <a:cubicBezTo>
                        <a:pt x="4611666" y="1478974"/>
                        <a:pt x="4578743" y="1404266"/>
                        <a:pt x="4526827" y="1348551"/>
                      </a:cubicBezTo>
                      <a:cubicBezTo>
                        <a:pt x="4578743" y="1272576"/>
                        <a:pt x="4609133" y="1180140"/>
                        <a:pt x="4609133" y="10801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" name="任意多边形: 形状 157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8279006" y="2429037"/>
                  <a:ext cx="257048" cy="279469"/>
                </a:xfrm>
                <a:custGeom>
                  <a:avLst/>
                  <a:gdLst>
                    <a:gd name="connsiteX0" fmla="*/ 1266 w 257048"/>
                    <a:gd name="connsiteY0" fmla="*/ 4694 h 279469"/>
                    <a:gd name="connsiteX1" fmla="*/ 108897 w 257048"/>
                    <a:gd name="connsiteY1" fmla="*/ 14824 h 279469"/>
                    <a:gd name="connsiteX2" fmla="*/ 197534 w 257048"/>
                    <a:gd name="connsiteY2" fmla="*/ 78136 h 279469"/>
                    <a:gd name="connsiteX3" fmla="*/ 213995 w 257048"/>
                    <a:gd name="connsiteY3" fmla="*/ 99663 h 279469"/>
                    <a:gd name="connsiteX4" fmla="*/ 227924 w 257048"/>
                    <a:gd name="connsiteY4" fmla="*/ 122455 h 279469"/>
                    <a:gd name="connsiteX5" fmla="*/ 239320 w 257048"/>
                    <a:gd name="connsiteY5" fmla="*/ 146514 h 279469"/>
                    <a:gd name="connsiteX6" fmla="*/ 248184 w 257048"/>
                    <a:gd name="connsiteY6" fmla="*/ 171839 h 279469"/>
                    <a:gd name="connsiteX7" fmla="*/ 254515 w 257048"/>
                    <a:gd name="connsiteY7" fmla="*/ 198430 h 279469"/>
                    <a:gd name="connsiteX8" fmla="*/ 257048 w 257048"/>
                    <a:gd name="connsiteY8" fmla="*/ 225021 h 279469"/>
                    <a:gd name="connsiteX9" fmla="*/ 250717 w 257048"/>
                    <a:gd name="connsiteY9" fmla="*/ 278203 h 279469"/>
                    <a:gd name="connsiteX10" fmla="*/ 245652 w 257048"/>
                    <a:gd name="connsiteY10" fmla="*/ 279469 h 279469"/>
                    <a:gd name="connsiteX11" fmla="*/ 230457 w 257048"/>
                    <a:gd name="connsiteY11" fmla="*/ 233885 h 279469"/>
                    <a:gd name="connsiteX12" fmla="*/ 221593 w 257048"/>
                    <a:gd name="connsiteY12" fmla="*/ 211092 h 279469"/>
                    <a:gd name="connsiteX13" fmla="*/ 216528 w 257048"/>
                    <a:gd name="connsiteY13" fmla="*/ 199696 h 279469"/>
                    <a:gd name="connsiteX14" fmla="*/ 211463 w 257048"/>
                    <a:gd name="connsiteY14" fmla="*/ 189566 h 279469"/>
                    <a:gd name="connsiteX15" fmla="*/ 200067 w 257048"/>
                    <a:gd name="connsiteY15" fmla="*/ 168040 h 279469"/>
                    <a:gd name="connsiteX16" fmla="*/ 187405 w 257048"/>
                    <a:gd name="connsiteY16" fmla="*/ 147780 h 279469"/>
                    <a:gd name="connsiteX17" fmla="*/ 173476 w 257048"/>
                    <a:gd name="connsiteY17" fmla="*/ 128786 h 279469"/>
                    <a:gd name="connsiteX18" fmla="*/ 158281 w 257048"/>
                    <a:gd name="connsiteY18" fmla="*/ 109793 h 279469"/>
                    <a:gd name="connsiteX19" fmla="*/ 86105 w 257048"/>
                    <a:gd name="connsiteY19" fmla="*/ 47747 h 279469"/>
                    <a:gd name="connsiteX20" fmla="*/ 0 w 257048"/>
                    <a:gd name="connsiteY20" fmla="*/ 7227 h 279469"/>
                    <a:gd name="connsiteX21" fmla="*/ 1266 w 257048"/>
                    <a:gd name="connsiteY21" fmla="*/ 4694 h 279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57048" h="279469">
                      <a:moveTo>
                        <a:pt x="1266" y="4694"/>
                      </a:moveTo>
                      <a:cubicBezTo>
                        <a:pt x="37987" y="-5436"/>
                        <a:pt x="74708" y="2162"/>
                        <a:pt x="108897" y="14824"/>
                      </a:cubicBezTo>
                      <a:cubicBezTo>
                        <a:pt x="141820" y="28753"/>
                        <a:pt x="173476" y="50279"/>
                        <a:pt x="197534" y="78136"/>
                      </a:cubicBezTo>
                      <a:cubicBezTo>
                        <a:pt x="203866" y="84468"/>
                        <a:pt x="208930" y="92065"/>
                        <a:pt x="213995" y="99663"/>
                      </a:cubicBezTo>
                      <a:cubicBezTo>
                        <a:pt x="219061" y="107260"/>
                        <a:pt x="224126" y="114857"/>
                        <a:pt x="227924" y="122455"/>
                      </a:cubicBezTo>
                      <a:cubicBezTo>
                        <a:pt x="231723" y="130052"/>
                        <a:pt x="236788" y="138916"/>
                        <a:pt x="239320" y="146514"/>
                      </a:cubicBezTo>
                      <a:cubicBezTo>
                        <a:pt x="241853" y="155377"/>
                        <a:pt x="245652" y="162975"/>
                        <a:pt x="248184" y="171839"/>
                      </a:cubicBezTo>
                      <a:cubicBezTo>
                        <a:pt x="250717" y="180702"/>
                        <a:pt x="253249" y="189566"/>
                        <a:pt x="254515" y="198430"/>
                      </a:cubicBezTo>
                      <a:cubicBezTo>
                        <a:pt x="255782" y="207293"/>
                        <a:pt x="257048" y="216157"/>
                        <a:pt x="257048" y="225021"/>
                      </a:cubicBezTo>
                      <a:cubicBezTo>
                        <a:pt x="257048" y="242748"/>
                        <a:pt x="255782" y="260476"/>
                        <a:pt x="250717" y="278203"/>
                      </a:cubicBezTo>
                      <a:lnTo>
                        <a:pt x="245652" y="279469"/>
                      </a:lnTo>
                      <a:cubicBezTo>
                        <a:pt x="240587" y="264274"/>
                        <a:pt x="236788" y="249079"/>
                        <a:pt x="230457" y="233885"/>
                      </a:cubicBezTo>
                      <a:lnTo>
                        <a:pt x="221593" y="211092"/>
                      </a:lnTo>
                      <a:cubicBezTo>
                        <a:pt x="220327" y="207293"/>
                        <a:pt x="219061" y="203495"/>
                        <a:pt x="216528" y="199696"/>
                      </a:cubicBezTo>
                      <a:lnTo>
                        <a:pt x="211463" y="189566"/>
                      </a:lnTo>
                      <a:lnTo>
                        <a:pt x="200067" y="168040"/>
                      </a:lnTo>
                      <a:lnTo>
                        <a:pt x="187405" y="147780"/>
                      </a:lnTo>
                      <a:cubicBezTo>
                        <a:pt x="183606" y="141449"/>
                        <a:pt x="178541" y="135117"/>
                        <a:pt x="173476" y="128786"/>
                      </a:cubicBezTo>
                      <a:cubicBezTo>
                        <a:pt x="168411" y="122455"/>
                        <a:pt x="164612" y="116124"/>
                        <a:pt x="158281" y="109793"/>
                      </a:cubicBezTo>
                      <a:cubicBezTo>
                        <a:pt x="138021" y="85734"/>
                        <a:pt x="112696" y="64208"/>
                        <a:pt x="86105" y="47747"/>
                      </a:cubicBezTo>
                      <a:cubicBezTo>
                        <a:pt x="59514" y="30019"/>
                        <a:pt x="30390" y="16090"/>
                        <a:pt x="0" y="7227"/>
                      </a:cubicBezTo>
                      <a:lnTo>
                        <a:pt x="1266" y="4694"/>
                      </a:lnTo>
                      <a:close/>
                    </a:path>
                  </a:pathLst>
                </a:custGeom>
                <a:solidFill>
                  <a:srgbClr val="E07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" name="任意多边形: 形状 158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7700333" y="4321702"/>
                  <a:ext cx="185362" cy="163870"/>
                </a:xfrm>
                <a:custGeom>
                  <a:avLst/>
                  <a:gdLst>
                    <a:gd name="connsiteX0" fmla="*/ 184872 w 185362"/>
                    <a:gd name="connsiteY0" fmla="*/ 1266 h 163870"/>
                    <a:gd name="connsiteX1" fmla="*/ 169677 w 185362"/>
                    <a:gd name="connsiteY1" fmla="*/ 67111 h 163870"/>
                    <a:gd name="connsiteX2" fmla="*/ 165878 w 185362"/>
                    <a:gd name="connsiteY2" fmla="*/ 74708 h 163870"/>
                    <a:gd name="connsiteX3" fmla="*/ 160813 w 185362"/>
                    <a:gd name="connsiteY3" fmla="*/ 82306 h 163870"/>
                    <a:gd name="connsiteX4" fmla="*/ 150683 w 185362"/>
                    <a:gd name="connsiteY4" fmla="*/ 96235 h 163870"/>
                    <a:gd name="connsiteX5" fmla="*/ 126625 w 185362"/>
                    <a:gd name="connsiteY5" fmla="*/ 120293 h 163870"/>
                    <a:gd name="connsiteX6" fmla="*/ 68377 w 185362"/>
                    <a:gd name="connsiteY6" fmla="*/ 153216 h 163870"/>
                    <a:gd name="connsiteX7" fmla="*/ 35455 w 185362"/>
                    <a:gd name="connsiteY7" fmla="*/ 162079 h 163870"/>
                    <a:gd name="connsiteX8" fmla="*/ 1266 w 185362"/>
                    <a:gd name="connsiteY8" fmla="*/ 163346 h 163870"/>
                    <a:gd name="connsiteX9" fmla="*/ 0 w 185362"/>
                    <a:gd name="connsiteY9" fmla="*/ 160813 h 163870"/>
                    <a:gd name="connsiteX10" fmla="*/ 29123 w 185362"/>
                    <a:gd name="connsiteY10" fmla="*/ 149417 h 163870"/>
                    <a:gd name="connsiteX11" fmla="*/ 56981 w 185362"/>
                    <a:gd name="connsiteY11" fmla="*/ 135488 h 163870"/>
                    <a:gd name="connsiteX12" fmla="*/ 108897 w 185362"/>
                    <a:gd name="connsiteY12" fmla="*/ 100033 h 163870"/>
                    <a:gd name="connsiteX13" fmla="*/ 151949 w 185362"/>
                    <a:gd name="connsiteY13" fmla="*/ 54449 h 163870"/>
                    <a:gd name="connsiteX14" fmla="*/ 181073 w 185362"/>
                    <a:gd name="connsiteY14" fmla="*/ 0 h 163870"/>
                    <a:gd name="connsiteX15" fmla="*/ 184872 w 185362"/>
                    <a:gd name="connsiteY15" fmla="*/ 1266 h 163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5362" h="163870">
                      <a:moveTo>
                        <a:pt x="184872" y="1266"/>
                      </a:moveTo>
                      <a:cubicBezTo>
                        <a:pt x="187404" y="24059"/>
                        <a:pt x="179807" y="46851"/>
                        <a:pt x="169677" y="67111"/>
                      </a:cubicBezTo>
                      <a:lnTo>
                        <a:pt x="165878" y="74708"/>
                      </a:lnTo>
                      <a:lnTo>
                        <a:pt x="160813" y="82306"/>
                      </a:lnTo>
                      <a:cubicBezTo>
                        <a:pt x="157014" y="87371"/>
                        <a:pt x="154482" y="91170"/>
                        <a:pt x="150683" y="96235"/>
                      </a:cubicBezTo>
                      <a:cubicBezTo>
                        <a:pt x="143086" y="105098"/>
                        <a:pt x="135488" y="112696"/>
                        <a:pt x="126625" y="120293"/>
                      </a:cubicBezTo>
                      <a:cubicBezTo>
                        <a:pt x="108897" y="134222"/>
                        <a:pt x="89903" y="146884"/>
                        <a:pt x="68377" y="153216"/>
                      </a:cubicBezTo>
                      <a:cubicBezTo>
                        <a:pt x="58247" y="157014"/>
                        <a:pt x="46851" y="159547"/>
                        <a:pt x="35455" y="162079"/>
                      </a:cubicBezTo>
                      <a:cubicBezTo>
                        <a:pt x="24059" y="163346"/>
                        <a:pt x="12662" y="164612"/>
                        <a:pt x="1266" y="163346"/>
                      </a:cubicBezTo>
                      <a:lnTo>
                        <a:pt x="0" y="160813"/>
                      </a:lnTo>
                      <a:cubicBezTo>
                        <a:pt x="10130" y="157014"/>
                        <a:pt x="20260" y="153216"/>
                        <a:pt x="29123" y="149417"/>
                      </a:cubicBezTo>
                      <a:cubicBezTo>
                        <a:pt x="37987" y="144352"/>
                        <a:pt x="48117" y="140553"/>
                        <a:pt x="56981" y="135488"/>
                      </a:cubicBezTo>
                      <a:cubicBezTo>
                        <a:pt x="75975" y="125358"/>
                        <a:pt x="92436" y="113962"/>
                        <a:pt x="108897" y="100033"/>
                      </a:cubicBezTo>
                      <a:cubicBezTo>
                        <a:pt x="125358" y="86105"/>
                        <a:pt x="139287" y="70910"/>
                        <a:pt x="151949" y="54449"/>
                      </a:cubicBezTo>
                      <a:cubicBezTo>
                        <a:pt x="164612" y="37987"/>
                        <a:pt x="174742" y="18994"/>
                        <a:pt x="181073" y="0"/>
                      </a:cubicBezTo>
                      <a:lnTo>
                        <a:pt x="184872" y="1266"/>
                      </a:lnTo>
                      <a:close/>
                    </a:path>
                  </a:pathLst>
                </a:custGeom>
                <a:solidFill>
                  <a:srgbClr val="E07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6" name="任意多边形: 形状 159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3639949" y="2424392"/>
                  <a:ext cx="307232" cy="276516"/>
                </a:xfrm>
                <a:custGeom>
                  <a:avLst/>
                  <a:gdLst>
                    <a:gd name="connsiteX0" fmla="*/ 2067 w 307232"/>
                    <a:gd name="connsiteY0" fmla="*/ 273984 h 276516"/>
                    <a:gd name="connsiteX1" fmla="*/ 19794 w 307232"/>
                    <a:gd name="connsiteY1" fmla="*/ 160022 h 276516"/>
                    <a:gd name="connsiteX2" fmla="*/ 89438 w 307232"/>
                    <a:gd name="connsiteY2" fmla="*/ 65053 h 276516"/>
                    <a:gd name="connsiteX3" fmla="*/ 113497 w 307232"/>
                    <a:gd name="connsiteY3" fmla="*/ 47326 h 276516"/>
                    <a:gd name="connsiteX4" fmla="*/ 138822 w 307232"/>
                    <a:gd name="connsiteY4" fmla="*/ 32131 h 276516"/>
                    <a:gd name="connsiteX5" fmla="*/ 165413 w 307232"/>
                    <a:gd name="connsiteY5" fmla="*/ 19469 h 276516"/>
                    <a:gd name="connsiteX6" fmla="*/ 193270 w 307232"/>
                    <a:gd name="connsiteY6" fmla="*/ 10605 h 276516"/>
                    <a:gd name="connsiteX7" fmla="*/ 250251 w 307232"/>
                    <a:gd name="connsiteY7" fmla="*/ 475 h 276516"/>
                    <a:gd name="connsiteX8" fmla="*/ 307232 w 307232"/>
                    <a:gd name="connsiteY8" fmla="*/ 4274 h 276516"/>
                    <a:gd name="connsiteX9" fmla="*/ 307232 w 307232"/>
                    <a:gd name="connsiteY9" fmla="*/ 8072 h 276516"/>
                    <a:gd name="connsiteX10" fmla="*/ 254050 w 307232"/>
                    <a:gd name="connsiteY10" fmla="*/ 20735 h 276516"/>
                    <a:gd name="connsiteX11" fmla="*/ 228725 w 307232"/>
                    <a:gd name="connsiteY11" fmla="*/ 29598 h 276516"/>
                    <a:gd name="connsiteX12" fmla="*/ 216062 w 307232"/>
                    <a:gd name="connsiteY12" fmla="*/ 33397 h 276516"/>
                    <a:gd name="connsiteX13" fmla="*/ 203400 w 307232"/>
                    <a:gd name="connsiteY13" fmla="*/ 38462 h 276516"/>
                    <a:gd name="connsiteX14" fmla="*/ 179341 w 307232"/>
                    <a:gd name="connsiteY14" fmla="*/ 49858 h 276516"/>
                    <a:gd name="connsiteX15" fmla="*/ 156549 w 307232"/>
                    <a:gd name="connsiteY15" fmla="*/ 63787 h 276516"/>
                    <a:gd name="connsiteX16" fmla="*/ 135023 w 307232"/>
                    <a:gd name="connsiteY16" fmla="*/ 78982 h 276516"/>
                    <a:gd name="connsiteX17" fmla="*/ 113497 w 307232"/>
                    <a:gd name="connsiteY17" fmla="*/ 95443 h 276516"/>
                    <a:gd name="connsiteX18" fmla="*/ 43853 w 307232"/>
                    <a:gd name="connsiteY18" fmla="*/ 177749 h 276516"/>
                    <a:gd name="connsiteX19" fmla="*/ 31191 w 307232"/>
                    <a:gd name="connsiteY19" fmla="*/ 201808 h 276516"/>
                    <a:gd name="connsiteX20" fmla="*/ 19794 w 307232"/>
                    <a:gd name="connsiteY20" fmla="*/ 225866 h 276516"/>
                    <a:gd name="connsiteX21" fmla="*/ 3333 w 307232"/>
                    <a:gd name="connsiteY21" fmla="*/ 276516 h 276516"/>
                    <a:gd name="connsiteX22" fmla="*/ 2067 w 307232"/>
                    <a:gd name="connsiteY22" fmla="*/ 273984 h 276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7232" h="276516">
                      <a:moveTo>
                        <a:pt x="2067" y="273984"/>
                      </a:moveTo>
                      <a:cubicBezTo>
                        <a:pt x="-4264" y="234730"/>
                        <a:pt x="4599" y="195477"/>
                        <a:pt x="19794" y="160022"/>
                      </a:cubicBezTo>
                      <a:cubicBezTo>
                        <a:pt x="34989" y="123301"/>
                        <a:pt x="59048" y="90378"/>
                        <a:pt x="89438" y="65053"/>
                      </a:cubicBezTo>
                      <a:cubicBezTo>
                        <a:pt x="97035" y="58722"/>
                        <a:pt x="104633" y="52391"/>
                        <a:pt x="113497" y="47326"/>
                      </a:cubicBezTo>
                      <a:cubicBezTo>
                        <a:pt x="122360" y="42261"/>
                        <a:pt x="129958" y="35930"/>
                        <a:pt x="138822" y="32131"/>
                      </a:cubicBezTo>
                      <a:lnTo>
                        <a:pt x="165413" y="19469"/>
                      </a:lnTo>
                      <a:cubicBezTo>
                        <a:pt x="174276" y="15670"/>
                        <a:pt x="184406" y="13137"/>
                        <a:pt x="193270" y="10605"/>
                      </a:cubicBezTo>
                      <a:cubicBezTo>
                        <a:pt x="210997" y="4274"/>
                        <a:pt x="231257" y="3007"/>
                        <a:pt x="250251" y="475"/>
                      </a:cubicBezTo>
                      <a:cubicBezTo>
                        <a:pt x="269245" y="-791"/>
                        <a:pt x="289505" y="475"/>
                        <a:pt x="307232" y="4274"/>
                      </a:cubicBezTo>
                      <a:lnTo>
                        <a:pt x="307232" y="8072"/>
                      </a:lnTo>
                      <a:cubicBezTo>
                        <a:pt x="289505" y="11871"/>
                        <a:pt x="271777" y="15670"/>
                        <a:pt x="254050" y="20735"/>
                      </a:cubicBezTo>
                      <a:lnTo>
                        <a:pt x="228725" y="29598"/>
                      </a:lnTo>
                      <a:cubicBezTo>
                        <a:pt x="224926" y="30865"/>
                        <a:pt x="219861" y="32131"/>
                        <a:pt x="216062" y="33397"/>
                      </a:cubicBezTo>
                      <a:lnTo>
                        <a:pt x="203400" y="38462"/>
                      </a:lnTo>
                      <a:cubicBezTo>
                        <a:pt x="195803" y="42261"/>
                        <a:pt x="186939" y="46060"/>
                        <a:pt x="179341" y="49858"/>
                      </a:cubicBezTo>
                      <a:lnTo>
                        <a:pt x="156549" y="63787"/>
                      </a:lnTo>
                      <a:cubicBezTo>
                        <a:pt x="148951" y="67586"/>
                        <a:pt x="141354" y="73917"/>
                        <a:pt x="135023" y="78982"/>
                      </a:cubicBezTo>
                      <a:cubicBezTo>
                        <a:pt x="127425" y="84047"/>
                        <a:pt x="119828" y="89112"/>
                        <a:pt x="113497" y="95443"/>
                      </a:cubicBezTo>
                      <a:cubicBezTo>
                        <a:pt x="85639" y="118236"/>
                        <a:pt x="62847" y="147359"/>
                        <a:pt x="43853" y="177749"/>
                      </a:cubicBezTo>
                      <a:cubicBezTo>
                        <a:pt x="38788" y="185347"/>
                        <a:pt x="34989" y="192944"/>
                        <a:pt x="31191" y="201808"/>
                      </a:cubicBezTo>
                      <a:cubicBezTo>
                        <a:pt x="27392" y="209405"/>
                        <a:pt x="23593" y="218269"/>
                        <a:pt x="19794" y="225866"/>
                      </a:cubicBezTo>
                      <a:cubicBezTo>
                        <a:pt x="13463" y="242328"/>
                        <a:pt x="7132" y="260055"/>
                        <a:pt x="3333" y="276516"/>
                      </a:cubicBezTo>
                      <a:lnTo>
                        <a:pt x="2067" y="273984"/>
                      </a:lnTo>
                      <a:close/>
                    </a:path>
                  </a:pathLst>
                </a:custGeom>
                <a:solidFill>
                  <a:srgbClr val="E07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7" name="任意多边形: 形状 160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3629354" y="4152025"/>
                  <a:ext cx="191203" cy="230456"/>
                </a:xfrm>
                <a:custGeom>
                  <a:avLst/>
                  <a:gdLst>
                    <a:gd name="connsiteX0" fmla="*/ 191203 w 191203"/>
                    <a:gd name="connsiteY0" fmla="*/ 0 h 230456"/>
                    <a:gd name="connsiteX1" fmla="*/ 168411 w 191203"/>
                    <a:gd name="connsiteY1" fmla="*/ 74708 h 230456"/>
                    <a:gd name="connsiteX2" fmla="*/ 125358 w 191203"/>
                    <a:gd name="connsiteY2" fmla="*/ 139287 h 230456"/>
                    <a:gd name="connsiteX3" fmla="*/ 68377 w 191203"/>
                    <a:gd name="connsiteY3" fmla="*/ 192469 h 230456"/>
                    <a:gd name="connsiteX4" fmla="*/ 0 w 191203"/>
                    <a:gd name="connsiteY4" fmla="*/ 230457 h 230456"/>
                    <a:gd name="connsiteX5" fmla="*/ 24059 w 191203"/>
                    <a:gd name="connsiteY5" fmla="*/ 200067 h 230456"/>
                    <a:gd name="connsiteX6" fmla="*/ 48117 w 191203"/>
                    <a:gd name="connsiteY6" fmla="*/ 170943 h 230456"/>
                    <a:gd name="connsiteX7" fmla="*/ 96235 w 191203"/>
                    <a:gd name="connsiteY7" fmla="*/ 115228 h 230456"/>
                    <a:gd name="connsiteX8" fmla="*/ 143086 w 191203"/>
                    <a:gd name="connsiteY8" fmla="*/ 58247 h 230456"/>
                    <a:gd name="connsiteX9" fmla="*/ 191203 w 191203"/>
                    <a:gd name="connsiteY9" fmla="*/ 0 h 230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91203" h="230456">
                      <a:moveTo>
                        <a:pt x="191203" y="0"/>
                      </a:moveTo>
                      <a:cubicBezTo>
                        <a:pt x="189937" y="26591"/>
                        <a:pt x="179807" y="51916"/>
                        <a:pt x="168411" y="74708"/>
                      </a:cubicBezTo>
                      <a:cubicBezTo>
                        <a:pt x="157014" y="97501"/>
                        <a:pt x="141819" y="120293"/>
                        <a:pt x="125358" y="139287"/>
                      </a:cubicBezTo>
                      <a:cubicBezTo>
                        <a:pt x="107631" y="159547"/>
                        <a:pt x="89903" y="177274"/>
                        <a:pt x="68377" y="192469"/>
                      </a:cubicBezTo>
                      <a:cubicBezTo>
                        <a:pt x="48117" y="207664"/>
                        <a:pt x="25325" y="221593"/>
                        <a:pt x="0" y="230457"/>
                      </a:cubicBezTo>
                      <a:cubicBezTo>
                        <a:pt x="7597" y="219060"/>
                        <a:pt x="15195" y="210197"/>
                        <a:pt x="24059" y="200067"/>
                      </a:cubicBezTo>
                      <a:cubicBezTo>
                        <a:pt x="31656" y="189937"/>
                        <a:pt x="40520" y="181073"/>
                        <a:pt x="48117" y="170943"/>
                      </a:cubicBezTo>
                      <a:lnTo>
                        <a:pt x="96235" y="115228"/>
                      </a:lnTo>
                      <a:lnTo>
                        <a:pt x="143086" y="58247"/>
                      </a:lnTo>
                      <a:lnTo>
                        <a:pt x="191203" y="0"/>
                      </a:lnTo>
                      <a:close/>
                    </a:path>
                  </a:pathLst>
                </a:custGeom>
                <a:solidFill>
                  <a:srgbClr val="E07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8" name="任意多边形: 形状 161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6717726" y="2369152"/>
                  <a:ext cx="136754" cy="136754"/>
                </a:xfrm>
                <a:custGeom>
                  <a:avLst/>
                  <a:gdLst>
                    <a:gd name="connsiteX0" fmla="*/ 136754 w 136754"/>
                    <a:gd name="connsiteY0" fmla="*/ 68377 h 136754"/>
                    <a:gd name="connsiteX1" fmla="*/ 68377 w 136754"/>
                    <a:gd name="connsiteY1" fmla="*/ 136754 h 136754"/>
                    <a:gd name="connsiteX2" fmla="*/ 0 w 136754"/>
                    <a:gd name="connsiteY2" fmla="*/ 68377 h 136754"/>
                    <a:gd name="connsiteX3" fmla="*/ 68377 w 136754"/>
                    <a:gd name="connsiteY3" fmla="*/ 0 h 136754"/>
                    <a:gd name="connsiteX4" fmla="*/ 136754 w 136754"/>
                    <a:gd name="connsiteY4" fmla="*/ 68377 h 136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54" h="136754">
                      <a:moveTo>
                        <a:pt x="136754" y="68377"/>
                      </a:moveTo>
                      <a:cubicBezTo>
                        <a:pt x="136754" y="106141"/>
                        <a:pt x="106141" y="136754"/>
                        <a:pt x="68377" y="136754"/>
                      </a:cubicBezTo>
                      <a:cubicBezTo>
                        <a:pt x="30614" y="136754"/>
                        <a:pt x="0" y="106141"/>
                        <a:pt x="0" y="68377"/>
                      </a:cubicBezTo>
                      <a:cubicBezTo>
                        <a:pt x="0" y="30614"/>
                        <a:pt x="30614" y="0"/>
                        <a:pt x="68377" y="0"/>
                      </a:cubicBezTo>
                      <a:cubicBezTo>
                        <a:pt x="106141" y="0"/>
                        <a:pt x="136754" y="30614"/>
                        <a:pt x="136754" y="68377"/>
                      </a:cubicBezTo>
                      <a:close/>
                    </a:path>
                  </a:pathLst>
                </a:custGeom>
                <a:solidFill>
                  <a:srgbClr val="E07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9" name="任意多边形: 形状 162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6694934" y="2348893"/>
                  <a:ext cx="136754" cy="136754"/>
                </a:xfrm>
                <a:custGeom>
                  <a:avLst/>
                  <a:gdLst>
                    <a:gd name="connsiteX0" fmla="*/ 136755 w 136754"/>
                    <a:gd name="connsiteY0" fmla="*/ 68377 h 136754"/>
                    <a:gd name="connsiteX1" fmla="*/ 68377 w 136754"/>
                    <a:gd name="connsiteY1" fmla="*/ 136754 h 136754"/>
                    <a:gd name="connsiteX2" fmla="*/ 0 w 136754"/>
                    <a:gd name="connsiteY2" fmla="*/ 68377 h 136754"/>
                    <a:gd name="connsiteX3" fmla="*/ 68377 w 136754"/>
                    <a:gd name="connsiteY3" fmla="*/ 0 h 136754"/>
                    <a:gd name="connsiteX4" fmla="*/ 136755 w 136754"/>
                    <a:gd name="connsiteY4" fmla="*/ 68377 h 136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54" h="136754">
                      <a:moveTo>
                        <a:pt x="136755" y="68377"/>
                      </a:moveTo>
                      <a:cubicBezTo>
                        <a:pt x="136755" y="106141"/>
                        <a:pt x="106141" y="136754"/>
                        <a:pt x="68377" y="136754"/>
                      </a:cubicBezTo>
                      <a:cubicBezTo>
                        <a:pt x="30614" y="136754"/>
                        <a:pt x="0" y="106141"/>
                        <a:pt x="0" y="68377"/>
                      </a:cubicBezTo>
                      <a:cubicBezTo>
                        <a:pt x="0" y="30614"/>
                        <a:pt x="30614" y="0"/>
                        <a:pt x="68377" y="0"/>
                      </a:cubicBezTo>
                      <a:cubicBezTo>
                        <a:pt x="106141" y="0"/>
                        <a:pt x="136755" y="30614"/>
                        <a:pt x="136755" y="68377"/>
                      </a:cubicBezTo>
                      <a:close/>
                    </a:path>
                  </a:pathLst>
                </a:custGeom>
                <a:solidFill>
                  <a:srgbClr val="FFF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0" name="任意多边形: 形状 163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5210894" y="2471718"/>
                  <a:ext cx="70909" cy="70909"/>
                </a:xfrm>
                <a:custGeom>
                  <a:avLst/>
                  <a:gdLst>
                    <a:gd name="connsiteX0" fmla="*/ 70910 w 70909"/>
                    <a:gd name="connsiteY0" fmla="*/ 35455 h 70909"/>
                    <a:gd name="connsiteX1" fmla="*/ 35455 w 70909"/>
                    <a:gd name="connsiteY1" fmla="*/ 70910 h 70909"/>
                    <a:gd name="connsiteX2" fmla="*/ 0 w 70909"/>
                    <a:gd name="connsiteY2" fmla="*/ 35455 h 70909"/>
                    <a:gd name="connsiteX3" fmla="*/ 35455 w 70909"/>
                    <a:gd name="connsiteY3" fmla="*/ 0 h 70909"/>
                    <a:gd name="connsiteX4" fmla="*/ 70910 w 70909"/>
                    <a:gd name="connsiteY4" fmla="*/ 35455 h 70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909" h="70909">
                      <a:moveTo>
                        <a:pt x="70910" y="35455"/>
                      </a:moveTo>
                      <a:cubicBezTo>
                        <a:pt x="70910" y="55036"/>
                        <a:pt x="55036" y="70910"/>
                        <a:pt x="35455" y="70910"/>
                      </a:cubicBezTo>
                      <a:cubicBezTo>
                        <a:pt x="15874" y="70910"/>
                        <a:pt x="0" y="55036"/>
                        <a:pt x="0" y="35455"/>
                      </a:cubicBezTo>
                      <a:cubicBezTo>
                        <a:pt x="0" y="15874"/>
                        <a:pt x="15874" y="0"/>
                        <a:pt x="35455" y="0"/>
                      </a:cubicBezTo>
                      <a:cubicBezTo>
                        <a:pt x="55036" y="0"/>
                        <a:pt x="70910" y="15874"/>
                        <a:pt x="70910" y="35455"/>
                      </a:cubicBezTo>
                      <a:close/>
                    </a:path>
                  </a:pathLst>
                </a:custGeom>
                <a:solidFill>
                  <a:srgbClr val="FFF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1" name="任意多边形: 形状 164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4261210" y="2302042"/>
                  <a:ext cx="113962" cy="113962"/>
                </a:xfrm>
                <a:custGeom>
                  <a:avLst/>
                  <a:gdLst>
                    <a:gd name="connsiteX0" fmla="*/ 113962 w 113962"/>
                    <a:gd name="connsiteY0" fmla="*/ 56981 h 113962"/>
                    <a:gd name="connsiteX1" fmla="*/ 56981 w 113962"/>
                    <a:gd name="connsiteY1" fmla="*/ 113962 h 113962"/>
                    <a:gd name="connsiteX2" fmla="*/ 0 w 113962"/>
                    <a:gd name="connsiteY2" fmla="*/ 56981 h 113962"/>
                    <a:gd name="connsiteX3" fmla="*/ 56981 w 113962"/>
                    <a:gd name="connsiteY3" fmla="*/ 0 h 113962"/>
                    <a:gd name="connsiteX4" fmla="*/ 113962 w 113962"/>
                    <a:gd name="connsiteY4" fmla="*/ 56981 h 113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962" h="113962">
                      <a:moveTo>
                        <a:pt x="113962" y="56981"/>
                      </a:moveTo>
                      <a:cubicBezTo>
                        <a:pt x="113962" y="88451"/>
                        <a:pt x="88451" y="113962"/>
                        <a:pt x="56981" y="113962"/>
                      </a:cubicBezTo>
                      <a:cubicBezTo>
                        <a:pt x="25511" y="113962"/>
                        <a:pt x="0" y="88451"/>
                        <a:pt x="0" y="56981"/>
                      </a:cubicBezTo>
                      <a:cubicBezTo>
                        <a:pt x="0" y="25511"/>
                        <a:pt x="25511" y="0"/>
                        <a:pt x="56981" y="0"/>
                      </a:cubicBezTo>
                      <a:cubicBezTo>
                        <a:pt x="88451" y="0"/>
                        <a:pt x="113962" y="25511"/>
                        <a:pt x="113962" y="56981"/>
                      </a:cubicBezTo>
                      <a:close/>
                    </a:path>
                  </a:pathLst>
                </a:custGeom>
                <a:solidFill>
                  <a:srgbClr val="FFF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" name="任意多边形: 形状 165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8329656" y="4201409"/>
                  <a:ext cx="113962" cy="113962"/>
                </a:xfrm>
                <a:custGeom>
                  <a:avLst/>
                  <a:gdLst>
                    <a:gd name="connsiteX0" fmla="*/ 113962 w 113962"/>
                    <a:gd name="connsiteY0" fmla="*/ 56981 h 113962"/>
                    <a:gd name="connsiteX1" fmla="*/ 56981 w 113962"/>
                    <a:gd name="connsiteY1" fmla="*/ 113962 h 113962"/>
                    <a:gd name="connsiteX2" fmla="*/ 0 w 113962"/>
                    <a:gd name="connsiteY2" fmla="*/ 56981 h 113962"/>
                    <a:gd name="connsiteX3" fmla="*/ 56981 w 113962"/>
                    <a:gd name="connsiteY3" fmla="*/ 0 h 113962"/>
                    <a:gd name="connsiteX4" fmla="*/ 113962 w 113962"/>
                    <a:gd name="connsiteY4" fmla="*/ 56981 h 113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962" h="113962">
                      <a:moveTo>
                        <a:pt x="113962" y="56981"/>
                      </a:moveTo>
                      <a:cubicBezTo>
                        <a:pt x="113962" y="88451"/>
                        <a:pt x="88451" y="113962"/>
                        <a:pt x="56981" y="113962"/>
                      </a:cubicBezTo>
                      <a:cubicBezTo>
                        <a:pt x="25511" y="113962"/>
                        <a:pt x="0" y="88451"/>
                        <a:pt x="0" y="56981"/>
                      </a:cubicBezTo>
                      <a:cubicBezTo>
                        <a:pt x="0" y="25511"/>
                        <a:pt x="25511" y="0"/>
                        <a:pt x="56981" y="0"/>
                      </a:cubicBezTo>
                      <a:cubicBezTo>
                        <a:pt x="88451" y="0"/>
                        <a:pt x="113962" y="25511"/>
                        <a:pt x="113962" y="56981"/>
                      </a:cubicBezTo>
                      <a:close/>
                    </a:path>
                  </a:pathLst>
                </a:custGeom>
                <a:solidFill>
                  <a:srgbClr val="FFF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3" name="任意多边形: 形状 166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8511996" y="3258056"/>
                  <a:ext cx="98767" cy="98767"/>
                </a:xfrm>
                <a:custGeom>
                  <a:avLst/>
                  <a:gdLst>
                    <a:gd name="connsiteX0" fmla="*/ 98767 w 98767"/>
                    <a:gd name="connsiteY0" fmla="*/ 49384 h 98767"/>
                    <a:gd name="connsiteX1" fmla="*/ 49384 w 98767"/>
                    <a:gd name="connsiteY1" fmla="*/ 98767 h 98767"/>
                    <a:gd name="connsiteX2" fmla="*/ 0 w 98767"/>
                    <a:gd name="connsiteY2" fmla="*/ 49384 h 98767"/>
                    <a:gd name="connsiteX3" fmla="*/ 49384 w 98767"/>
                    <a:gd name="connsiteY3" fmla="*/ 0 h 98767"/>
                    <a:gd name="connsiteX4" fmla="*/ 98767 w 98767"/>
                    <a:gd name="connsiteY4" fmla="*/ 49384 h 98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67" h="98767">
                      <a:moveTo>
                        <a:pt x="98767" y="49384"/>
                      </a:moveTo>
                      <a:cubicBezTo>
                        <a:pt x="98767" y="76657"/>
                        <a:pt x="76657" y="98767"/>
                        <a:pt x="49384" y="98767"/>
                      </a:cubicBezTo>
                      <a:cubicBezTo>
                        <a:pt x="22110" y="98767"/>
                        <a:pt x="0" y="76657"/>
                        <a:pt x="0" y="49384"/>
                      </a:cubicBezTo>
                      <a:cubicBezTo>
                        <a:pt x="0" y="22110"/>
                        <a:pt x="22110" y="0"/>
                        <a:pt x="49384" y="0"/>
                      </a:cubicBezTo>
                      <a:cubicBezTo>
                        <a:pt x="76657" y="0"/>
                        <a:pt x="98767" y="22110"/>
                        <a:pt x="98767" y="49384"/>
                      </a:cubicBezTo>
                      <a:close/>
                    </a:path>
                  </a:pathLst>
                </a:custGeom>
                <a:solidFill>
                  <a:srgbClr val="E07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4" name="任意多边形: 形状 167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8495534" y="3242861"/>
                  <a:ext cx="98767" cy="98767"/>
                </a:xfrm>
                <a:custGeom>
                  <a:avLst/>
                  <a:gdLst>
                    <a:gd name="connsiteX0" fmla="*/ 98767 w 98767"/>
                    <a:gd name="connsiteY0" fmla="*/ 49384 h 98767"/>
                    <a:gd name="connsiteX1" fmla="*/ 49383 w 98767"/>
                    <a:gd name="connsiteY1" fmla="*/ 98767 h 98767"/>
                    <a:gd name="connsiteX2" fmla="*/ 0 w 98767"/>
                    <a:gd name="connsiteY2" fmla="*/ 49384 h 98767"/>
                    <a:gd name="connsiteX3" fmla="*/ 49383 w 98767"/>
                    <a:gd name="connsiteY3" fmla="*/ 0 h 98767"/>
                    <a:gd name="connsiteX4" fmla="*/ 98767 w 98767"/>
                    <a:gd name="connsiteY4" fmla="*/ 49384 h 98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67" h="98767">
                      <a:moveTo>
                        <a:pt x="98767" y="49384"/>
                      </a:moveTo>
                      <a:cubicBezTo>
                        <a:pt x="98767" y="76657"/>
                        <a:pt x="76657" y="98767"/>
                        <a:pt x="49383" y="98767"/>
                      </a:cubicBezTo>
                      <a:cubicBezTo>
                        <a:pt x="22110" y="98767"/>
                        <a:pt x="0" y="76657"/>
                        <a:pt x="0" y="49384"/>
                      </a:cubicBezTo>
                      <a:cubicBezTo>
                        <a:pt x="0" y="22110"/>
                        <a:pt x="22110" y="0"/>
                        <a:pt x="49383" y="0"/>
                      </a:cubicBezTo>
                      <a:cubicBezTo>
                        <a:pt x="76657" y="0"/>
                        <a:pt x="98767" y="22110"/>
                        <a:pt x="98767" y="49384"/>
                      </a:cubicBezTo>
                      <a:close/>
                    </a:path>
                  </a:pathLst>
                </a:custGeom>
                <a:solidFill>
                  <a:srgbClr val="FFF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5" name="任意多边形: 形状 168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3759777" y="3194744"/>
                  <a:ext cx="189936" cy="189936"/>
                </a:xfrm>
                <a:custGeom>
                  <a:avLst/>
                  <a:gdLst>
                    <a:gd name="connsiteX0" fmla="*/ 189937 w 189936"/>
                    <a:gd name="connsiteY0" fmla="*/ 94968 h 189936"/>
                    <a:gd name="connsiteX1" fmla="*/ 94968 w 189936"/>
                    <a:gd name="connsiteY1" fmla="*/ 189937 h 189936"/>
                    <a:gd name="connsiteX2" fmla="*/ 0 w 189936"/>
                    <a:gd name="connsiteY2" fmla="*/ 94968 h 189936"/>
                    <a:gd name="connsiteX3" fmla="*/ 94968 w 189936"/>
                    <a:gd name="connsiteY3" fmla="*/ 0 h 189936"/>
                    <a:gd name="connsiteX4" fmla="*/ 189937 w 189936"/>
                    <a:gd name="connsiteY4" fmla="*/ 94968 h 189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936" h="189936">
                      <a:moveTo>
                        <a:pt x="189937" y="94968"/>
                      </a:moveTo>
                      <a:cubicBezTo>
                        <a:pt x="189937" y="147418"/>
                        <a:pt x="147418" y="189937"/>
                        <a:pt x="94968" y="189937"/>
                      </a:cubicBezTo>
                      <a:cubicBezTo>
                        <a:pt x="42519" y="189937"/>
                        <a:pt x="0" y="147418"/>
                        <a:pt x="0" y="94968"/>
                      </a:cubicBezTo>
                      <a:cubicBezTo>
                        <a:pt x="0" y="42519"/>
                        <a:pt x="42519" y="0"/>
                        <a:pt x="94968" y="0"/>
                      </a:cubicBezTo>
                      <a:cubicBezTo>
                        <a:pt x="147418" y="0"/>
                        <a:pt x="189937" y="42519"/>
                        <a:pt x="189937" y="94968"/>
                      </a:cubicBezTo>
                      <a:close/>
                    </a:path>
                  </a:pathLst>
                </a:custGeom>
                <a:solidFill>
                  <a:srgbClr val="E07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7" name="任意多边形: 形状 169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3742049" y="3182082"/>
                  <a:ext cx="189936" cy="189936"/>
                </a:xfrm>
                <a:custGeom>
                  <a:avLst/>
                  <a:gdLst>
                    <a:gd name="connsiteX0" fmla="*/ 189937 w 189936"/>
                    <a:gd name="connsiteY0" fmla="*/ 94968 h 189936"/>
                    <a:gd name="connsiteX1" fmla="*/ 94968 w 189936"/>
                    <a:gd name="connsiteY1" fmla="*/ 189937 h 189936"/>
                    <a:gd name="connsiteX2" fmla="*/ 0 w 189936"/>
                    <a:gd name="connsiteY2" fmla="*/ 94968 h 189936"/>
                    <a:gd name="connsiteX3" fmla="*/ 94968 w 189936"/>
                    <a:gd name="connsiteY3" fmla="*/ 0 h 189936"/>
                    <a:gd name="connsiteX4" fmla="*/ 189937 w 189936"/>
                    <a:gd name="connsiteY4" fmla="*/ 94968 h 189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936" h="189936">
                      <a:moveTo>
                        <a:pt x="189937" y="94968"/>
                      </a:moveTo>
                      <a:cubicBezTo>
                        <a:pt x="189937" y="147418"/>
                        <a:pt x="147418" y="189937"/>
                        <a:pt x="94968" y="189937"/>
                      </a:cubicBezTo>
                      <a:cubicBezTo>
                        <a:pt x="42519" y="189937"/>
                        <a:pt x="0" y="147418"/>
                        <a:pt x="0" y="94968"/>
                      </a:cubicBezTo>
                      <a:cubicBezTo>
                        <a:pt x="0" y="42519"/>
                        <a:pt x="42519" y="0"/>
                        <a:pt x="94968" y="0"/>
                      </a:cubicBezTo>
                      <a:cubicBezTo>
                        <a:pt x="147418" y="0"/>
                        <a:pt x="189937" y="42519"/>
                        <a:pt x="189937" y="94968"/>
                      </a:cubicBezTo>
                      <a:close/>
                    </a:path>
                  </a:pathLst>
                </a:custGeom>
                <a:solidFill>
                  <a:srgbClr val="FFF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8" name="任意多边形: 形状 170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6009895" y="4214071"/>
                  <a:ext cx="189936" cy="189936"/>
                </a:xfrm>
                <a:custGeom>
                  <a:avLst/>
                  <a:gdLst>
                    <a:gd name="connsiteX0" fmla="*/ 189937 w 189936"/>
                    <a:gd name="connsiteY0" fmla="*/ 94968 h 189936"/>
                    <a:gd name="connsiteX1" fmla="*/ 94968 w 189936"/>
                    <a:gd name="connsiteY1" fmla="*/ 189937 h 189936"/>
                    <a:gd name="connsiteX2" fmla="*/ 0 w 189936"/>
                    <a:gd name="connsiteY2" fmla="*/ 94968 h 189936"/>
                    <a:gd name="connsiteX3" fmla="*/ 94968 w 189936"/>
                    <a:gd name="connsiteY3" fmla="*/ 0 h 189936"/>
                    <a:gd name="connsiteX4" fmla="*/ 189937 w 189936"/>
                    <a:gd name="connsiteY4" fmla="*/ 94968 h 189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936" h="189936">
                      <a:moveTo>
                        <a:pt x="189937" y="94968"/>
                      </a:moveTo>
                      <a:cubicBezTo>
                        <a:pt x="189937" y="147418"/>
                        <a:pt x="147418" y="189937"/>
                        <a:pt x="94968" y="189937"/>
                      </a:cubicBezTo>
                      <a:cubicBezTo>
                        <a:pt x="42519" y="189937"/>
                        <a:pt x="0" y="147418"/>
                        <a:pt x="0" y="94968"/>
                      </a:cubicBezTo>
                      <a:cubicBezTo>
                        <a:pt x="0" y="42519"/>
                        <a:pt x="42519" y="0"/>
                        <a:pt x="94968" y="0"/>
                      </a:cubicBezTo>
                      <a:cubicBezTo>
                        <a:pt x="147418" y="0"/>
                        <a:pt x="189937" y="42519"/>
                        <a:pt x="189937" y="94968"/>
                      </a:cubicBezTo>
                      <a:close/>
                    </a:path>
                  </a:pathLst>
                </a:custGeom>
                <a:solidFill>
                  <a:srgbClr val="E07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9" name="任意多边形: 形状 171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5998499" y="4186214"/>
                  <a:ext cx="189936" cy="189936"/>
                </a:xfrm>
                <a:custGeom>
                  <a:avLst/>
                  <a:gdLst>
                    <a:gd name="connsiteX0" fmla="*/ 189937 w 189936"/>
                    <a:gd name="connsiteY0" fmla="*/ 94968 h 189936"/>
                    <a:gd name="connsiteX1" fmla="*/ 94968 w 189936"/>
                    <a:gd name="connsiteY1" fmla="*/ 189937 h 189936"/>
                    <a:gd name="connsiteX2" fmla="*/ 0 w 189936"/>
                    <a:gd name="connsiteY2" fmla="*/ 94968 h 189936"/>
                    <a:gd name="connsiteX3" fmla="*/ 94968 w 189936"/>
                    <a:gd name="connsiteY3" fmla="*/ 0 h 189936"/>
                    <a:gd name="connsiteX4" fmla="*/ 189937 w 189936"/>
                    <a:gd name="connsiteY4" fmla="*/ 94968 h 189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936" h="189936">
                      <a:moveTo>
                        <a:pt x="189937" y="94968"/>
                      </a:moveTo>
                      <a:cubicBezTo>
                        <a:pt x="189937" y="147418"/>
                        <a:pt x="147418" y="189937"/>
                        <a:pt x="94968" y="189937"/>
                      </a:cubicBezTo>
                      <a:cubicBezTo>
                        <a:pt x="42519" y="189937"/>
                        <a:pt x="0" y="147418"/>
                        <a:pt x="0" y="94968"/>
                      </a:cubicBezTo>
                      <a:cubicBezTo>
                        <a:pt x="0" y="42519"/>
                        <a:pt x="42519" y="0"/>
                        <a:pt x="94968" y="0"/>
                      </a:cubicBezTo>
                      <a:cubicBezTo>
                        <a:pt x="147418" y="0"/>
                        <a:pt x="189937" y="42519"/>
                        <a:pt x="189937" y="94968"/>
                      </a:cubicBezTo>
                      <a:close/>
                    </a:path>
                  </a:pathLst>
                </a:custGeom>
                <a:solidFill>
                  <a:srgbClr val="FFF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0" name="任意多边形: 形状 172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7939653" y="3883581"/>
                  <a:ext cx="340619" cy="343152"/>
                </a:xfrm>
                <a:custGeom>
                  <a:avLst/>
                  <a:gdLst>
                    <a:gd name="connsiteX0" fmla="*/ 264645 w 340619"/>
                    <a:gd name="connsiteY0" fmla="*/ 0 h 343152"/>
                    <a:gd name="connsiteX1" fmla="*/ 306431 w 340619"/>
                    <a:gd name="connsiteY1" fmla="*/ 119027 h 343152"/>
                    <a:gd name="connsiteX2" fmla="*/ 115228 w 340619"/>
                    <a:gd name="connsiteY2" fmla="*/ 310230 h 343152"/>
                    <a:gd name="connsiteX3" fmla="*/ 0 w 340619"/>
                    <a:gd name="connsiteY3" fmla="*/ 270976 h 343152"/>
                    <a:gd name="connsiteX4" fmla="*/ 149417 w 340619"/>
                    <a:gd name="connsiteY4" fmla="*/ 343152 h 343152"/>
                    <a:gd name="connsiteX5" fmla="*/ 340620 w 340619"/>
                    <a:gd name="connsiteY5" fmla="*/ 151949 h 343152"/>
                    <a:gd name="connsiteX6" fmla="*/ 264645 w 340619"/>
                    <a:gd name="connsiteY6" fmla="*/ 0 h 343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0619" h="343152">
                      <a:moveTo>
                        <a:pt x="264645" y="0"/>
                      </a:moveTo>
                      <a:cubicBezTo>
                        <a:pt x="291236" y="32922"/>
                        <a:pt x="306431" y="73442"/>
                        <a:pt x="306431" y="119027"/>
                      </a:cubicBezTo>
                      <a:cubicBezTo>
                        <a:pt x="306431" y="224125"/>
                        <a:pt x="220327" y="310230"/>
                        <a:pt x="115228" y="310230"/>
                      </a:cubicBezTo>
                      <a:cubicBezTo>
                        <a:pt x="72176" y="310230"/>
                        <a:pt x="31656" y="295035"/>
                        <a:pt x="0" y="270976"/>
                      </a:cubicBezTo>
                      <a:cubicBezTo>
                        <a:pt x="35455" y="315295"/>
                        <a:pt x="88637" y="343152"/>
                        <a:pt x="149417" y="343152"/>
                      </a:cubicBezTo>
                      <a:cubicBezTo>
                        <a:pt x="254515" y="343152"/>
                        <a:pt x="340620" y="257048"/>
                        <a:pt x="340620" y="151949"/>
                      </a:cubicBezTo>
                      <a:cubicBezTo>
                        <a:pt x="339354" y="89903"/>
                        <a:pt x="310230" y="35455"/>
                        <a:pt x="264645" y="0"/>
                      </a:cubicBezTo>
                      <a:close/>
                    </a:path>
                  </a:pathLst>
                </a:custGeom>
                <a:solidFill>
                  <a:srgbClr val="E07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1" name="任意多边形: 形状 173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3973772" y="2612272"/>
                  <a:ext cx="487504" cy="436854"/>
                </a:xfrm>
                <a:custGeom>
                  <a:avLst/>
                  <a:gdLst>
                    <a:gd name="connsiteX0" fmla="*/ 30390 w 487504"/>
                    <a:gd name="connsiteY0" fmla="*/ 303899 h 436854"/>
                    <a:gd name="connsiteX1" fmla="*/ 292503 w 487504"/>
                    <a:gd name="connsiteY1" fmla="*/ 41786 h 436854"/>
                    <a:gd name="connsiteX2" fmla="*/ 487504 w 487504"/>
                    <a:gd name="connsiteY2" fmla="*/ 129157 h 436854"/>
                    <a:gd name="connsiteX3" fmla="*/ 262113 w 487504"/>
                    <a:gd name="connsiteY3" fmla="*/ 0 h 436854"/>
                    <a:gd name="connsiteX4" fmla="*/ 0 w 487504"/>
                    <a:gd name="connsiteY4" fmla="*/ 262113 h 436854"/>
                    <a:gd name="connsiteX5" fmla="*/ 67111 w 487504"/>
                    <a:gd name="connsiteY5" fmla="*/ 436855 h 436854"/>
                    <a:gd name="connsiteX6" fmla="*/ 30390 w 487504"/>
                    <a:gd name="connsiteY6" fmla="*/ 303899 h 436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7504" h="436854">
                      <a:moveTo>
                        <a:pt x="30390" y="303899"/>
                      </a:moveTo>
                      <a:cubicBezTo>
                        <a:pt x="30390" y="159547"/>
                        <a:pt x="148151" y="41786"/>
                        <a:pt x="292503" y="41786"/>
                      </a:cubicBezTo>
                      <a:cubicBezTo>
                        <a:pt x="369744" y="41786"/>
                        <a:pt x="439387" y="75975"/>
                        <a:pt x="487504" y="129157"/>
                      </a:cubicBezTo>
                      <a:cubicBezTo>
                        <a:pt x="441920" y="51916"/>
                        <a:pt x="358347" y="0"/>
                        <a:pt x="262113" y="0"/>
                      </a:cubicBezTo>
                      <a:cubicBezTo>
                        <a:pt x="117761" y="0"/>
                        <a:pt x="0" y="117761"/>
                        <a:pt x="0" y="262113"/>
                      </a:cubicBezTo>
                      <a:cubicBezTo>
                        <a:pt x="0" y="329224"/>
                        <a:pt x="25325" y="390003"/>
                        <a:pt x="67111" y="436855"/>
                      </a:cubicBezTo>
                      <a:cubicBezTo>
                        <a:pt x="43052" y="398867"/>
                        <a:pt x="30390" y="353282"/>
                        <a:pt x="30390" y="303899"/>
                      </a:cubicBezTo>
                      <a:close/>
                    </a:path>
                  </a:pathLst>
                </a:custGeom>
                <a:solidFill>
                  <a:srgbClr val="E07000"/>
                </a:solidFill>
                <a:ln w="12644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sp>
            <p:nvSpPr>
              <p:cNvPr id="32" name="文本框 31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6646" y="4461"/>
                <a:ext cx="6057" cy="153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spc="200">
                    <a:solidFill>
                      <a:srgbClr val="FF0000"/>
                    </a:solidFill>
                    <a:uFillTx/>
                    <a:latin typeface="汉仪粗黑简" panose="02010600000101010101" charset="-122"/>
                    <a:ea typeface="汉仪粗黑简" panose="02010600000101010101" charset="-122"/>
                  </a:rPr>
                  <a:t>注意：栈操作中可能会越界，避免越界只能靠程序员自己处理。</a:t>
                </a: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427355" y="454660"/>
            <a:ext cx="6096000" cy="7353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同一个物理地址可以有不同的表示方式</a:t>
            </a:r>
          </a:p>
          <a:p>
            <a:pPr indent="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Times New Roman" panose="02020603050405020304"/>
              <a:sym typeface="Times New Roman" panose="02020603050405020304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781685" y="1282065"/>
          <a:ext cx="853249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4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物理地址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段地址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偏移地址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rowSpan="6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endParaRPr lang="en-US" altLang="zh-CN" dirty="0"/>
                    </a:p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endParaRPr lang="en-US" altLang="zh-CN" dirty="0"/>
                    </a:p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dirty="0"/>
                        <a:t>21F60H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2000H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1F60H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2100H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F60H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21F0H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60H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21F6H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0H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1F6H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20000H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81685" y="4114165"/>
            <a:ext cx="8383905" cy="20643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25E33AA-DAD5-8159-47D0-7D63AECD18AC}"/>
                  </a:ext>
                </a:extLst>
              </p14:cNvPr>
              <p14:cNvContentPartPr/>
              <p14:nvPr/>
            </p14:nvContentPartPr>
            <p14:xfrm>
              <a:off x="1821477" y="638444"/>
              <a:ext cx="497160" cy="3650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25E33AA-DAD5-8159-47D0-7D63AECD18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12837" y="629444"/>
                <a:ext cx="51480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98DA96B-376D-F148-6515-60A0FF96AAAB}"/>
                  </a:ext>
                </a:extLst>
              </p14:cNvPr>
              <p14:cNvContentPartPr/>
              <p14:nvPr/>
            </p14:nvContentPartPr>
            <p14:xfrm>
              <a:off x="10183197" y="2431244"/>
              <a:ext cx="36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98DA96B-376D-F148-6515-60A0FF96AAA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74197" y="242260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3568ABAD-00D1-2F48-66F2-4EAF533E0AAF}"/>
              </a:ext>
            </a:extLst>
          </p:cNvPr>
          <p:cNvGrpSpPr/>
          <p:nvPr/>
        </p:nvGrpSpPr>
        <p:grpSpPr>
          <a:xfrm>
            <a:off x="7413717" y="3195524"/>
            <a:ext cx="4478760" cy="765000"/>
            <a:chOff x="7413717" y="3195524"/>
            <a:chExt cx="4478760" cy="76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DDE0994A-E7D8-D664-AFCC-5282F465EE83}"/>
                    </a:ext>
                  </a:extLst>
                </p14:cNvPr>
                <p14:cNvContentPartPr/>
                <p14:nvPr/>
              </p14:nvContentPartPr>
              <p14:xfrm>
                <a:off x="7424157" y="3372644"/>
                <a:ext cx="3960" cy="165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DDE0994A-E7D8-D664-AFCC-5282F465EE8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15517" y="3364004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5719763-B425-5D8E-CAAE-529BE51EF40A}"/>
                    </a:ext>
                  </a:extLst>
                </p14:cNvPr>
                <p14:cNvContentPartPr/>
                <p14:nvPr/>
              </p14:nvContentPartPr>
              <p14:xfrm>
                <a:off x="7418037" y="3334844"/>
                <a:ext cx="96840" cy="216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5719763-B425-5D8E-CAAE-529BE51EF4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9397" y="3325844"/>
                  <a:ext cx="1144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C6FEA4C-5239-8E8C-81C9-257488169D5A}"/>
                    </a:ext>
                  </a:extLst>
                </p14:cNvPr>
                <p14:cNvContentPartPr/>
                <p14:nvPr/>
              </p14:nvContentPartPr>
              <p14:xfrm>
                <a:off x="7413717" y="3387404"/>
                <a:ext cx="133920" cy="226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C6FEA4C-5239-8E8C-81C9-257488169D5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04717" y="3378764"/>
                  <a:ext cx="151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F0275A4-FD1F-F0F9-0A1A-C7BF49BBC76E}"/>
                    </a:ext>
                  </a:extLst>
                </p14:cNvPr>
                <p14:cNvContentPartPr/>
                <p14:nvPr/>
              </p14:nvContentPartPr>
              <p14:xfrm>
                <a:off x="7454397" y="3277244"/>
                <a:ext cx="93600" cy="1836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F0275A4-FD1F-F0F9-0A1A-C7BF49BBC7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45757" y="3268244"/>
                  <a:ext cx="1112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A117C0C-854F-48DD-4E79-3C0837328E6B}"/>
                    </a:ext>
                  </a:extLst>
                </p14:cNvPr>
                <p14:cNvContentPartPr/>
                <p14:nvPr/>
              </p14:nvContentPartPr>
              <p14:xfrm>
                <a:off x="7636197" y="3195524"/>
                <a:ext cx="65880" cy="2962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A117C0C-854F-48DD-4E79-3C0837328E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27557" y="3186524"/>
                  <a:ext cx="835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1925F5A-56FB-DA38-3800-20445C55A5B9}"/>
                    </a:ext>
                  </a:extLst>
                </p14:cNvPr>
                <p14:cNvContentPartPr/>
                <p14:nvPr/>
              </p14:nvContentPartPr>
              <p14:xfrm>
                <a:off x="7667877" y="3330884"/>
                <a:ext cx="32760" cy="68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1925F5A-56FB-DA38-3800-20445C55A5B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59237" y="3322244"/>
                  <a:ext cx="504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C44B4F6-47BB-B2AA-715A-F378B053A3AF}"/>
                    </a:ext>
                  </a:extLst>
                </p14:cNvPr>
                <p14:cNvContentPartPr/>
                <p14:nvPr/>
              </p14:nvContentPartPr>
              <p14:xfrm>
                <a:off x="7629717" y="3371204"/>
                <a:ext cx="95400" cy="806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C44B4F6-47BB-B2AA-715A-F378B053A3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21077" y="3362564"/>
                  <a:ext cx="1130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35AD01B-A2D4-E4D8-1303-DEF679C0958F}"/>
                    </a:ext>
                  </a:extLst>
                </p14:cNvPr>
                <p14:cNvContentPartPr/>
                <p14:nvPr/>
              </p14:nvContentPartPr>
              <p14:xfrm>
                <a:off x="7702437" y="3254204"/>
                <a:ext cx="26280" cy="1062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35AD01B-A2D4-E4D8-1303-DEF679C0958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93797" y="3245564"/>
                  <a:ext cx="43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80A44D6-7120-446B-F2E1-0824B5BFE840}"/>
                    </a:ext>
                  </a:extLst>
                </p14:cNvPr>
                <p14:cNvContentPartPr/>
                <p14:nvPr/>
              </p14:nvContentPartPr>
              <p14:xfrm>
                <a:off x="7717917" y="3228284"/>
                <a:ext cx="76680" cy="1180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80A44D6-7120-446B-F2E1-0824B5BFE84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09277" y="3219284"/>
                  <a:ext cx="943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A83E6FE-F181-3BF3-118D-335305889EE4}"/>
                    </a:ext>
                  </a:extLst>
                </p14:cNvPr>
                <p14:cNvContentPartPr/>
                <p14:nvPr/>
              </p14:nvContentPartPr>
              <p14:xfrm>
                <a:off x="7716477" y="3366164"/>
                <a:ext cx="78120" cy="1213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A83E6FE-F181-3BF3-118D-335305889EE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07837" y="3357524"/>
                  <a:ext cx="95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BBAE470-B753-492D-B9AA-689EF55B20CE}"/>
                    </a:ext>
                  </a:extLst>
                </p14:cNvPr>
                <p14:cNvContentPartPr/>
                <p14:nvPr/>
              </p14:nvContentPartPr>
              <p14:xfrm>
                <a:off x="7691637" y="3424484"/>
                <a:ext cx="167400" cy="766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BBAE470-B753-492D-B9AA-689EF55B20C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82637" y="3415484"/>
                  <a:ext cx="1850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F872B27-64C0-1547-AF95-2C2FE5CFE928}"/>
                    </a:ext>
                  </a:extLst>
                </p14:cNvPr>
                <p14:cNvContentPartPr/>
                <p14:nvPr/>
              </p14:nvContentPartPr>
              <p14:xfrm>
                <a:off x="7856877" y="3329444"/>
                <a:ext cx="70200" cy="482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F872B27-64C0-1547-AF95-2C2FE5CFE92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48237" y="3320444"/>
                  <a:ext cx="878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657988C-047E-DFBF-81C1-EEB52B682935}"/>
                    </a:ext>
                  </a:extLst>
                </p14:cNvPr>
                <p14:cNvContentPartPr/>
                <p14:nvPr/>
              </p14:nvContentPartPr>
              <p14:xfrm>
                <a:off x="7896837" y="3319724"/>
                <a:ext cx="48240" cy="1904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657988C-047E-DFBF-81C1-EEB52B68293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88197" y="3311084"/>
                  <a:ext cx="658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A2B58361-70EB-94B5-C275-4F6D53F2BA71}"/>
                    </a:ext>
                  </a:extLst>
                </p14:cNvPr>
                <p14:cNvContentPartPr/>
                <p14:nvPr/>
              </p14:nvContentPartPr>
              <p14:xfrm>
                <a:off x="7947957" y="3315404"/>
                <a:ext cx="102600" cy="925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A2B58361-70EB-94B5-C275-4F6D53F2BA7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38957" y="3306404"/>
                  <a:ext cx="1202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5390F97C-1134-3C4C-150A-705FEC45E1ED}"/>
                    </a:ext>
                  </a:extLst>
                </p14:cNvPr>
                <p14:cNvContentPartPr/>
                <p14:nvPr/>
              </p14:nvContentPartPr>
              <p14:xfrm>
                <a:off x="7990437" y="3298124"/>
                <a:ext cx="18000" cy="986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5390F97C-1134-3C4C-150A-705FEC45E1E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81797" y="3289484"/>
                  <a:ext cx="356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4CC32A3-3D7B-3659-73F6-AF5893C2D83C}"/>
                    </a:ext>
                  </a:extLst>
                </p14:cNvPr>
                <p14:cNvContentPartPr/>
                <p14:nvPr/>
              </p14:nvContentPartPr>
              <p14:xfrm>
                <a:off x="7946517" y="3303524"/>
                <a:ext cx="198720" cy="2433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4CC32A3-3D7B-3659-73F6-AF5893C2D83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37517" y="3294884"/>
                  <a:ext cx="2163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5D41005-7536-D2E5-9422-766C74D23528}"/>
                    </a:ext>
                  </a:extLst>
                </p14:cNvPr>
                <p14:cNvContentPartPr/>
                <p14:nvPr/>
              </p14:nvContentPartPr>
              <p14:xfrm>
                <a:off x="8177277" y="3389924"/>
                <a:ext cx="62280" cy="374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5D41005-7536-D2E5-9422-766C74D2352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68277" y="3380924"/>
                  <a:ext cx="799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9C063AD-F91C-A046-5912-951798585BAF}"/>
                    </a:ext>
                  </a:extLst>
                </p14:cNvPr>
                <p14:cNvContentPartPr/>
                <p14:nvPr/>
              </p14:nvContentPartPr>
              <p14:xfrm>
                <a:off x="8188437" y="3344924"/>
                <a:ext cx="20880" cy="1335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9C063AD-F91C-A046-5912-951798585BA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79797" y="3335924"/>
                  <a:ext cx="38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69185AE-6EDB-5027-8E3F-57F1006FD269}"/>
                    </a:ext>
                  </a:extLst>
                </p14:cNvPr>
                <p14:cNvContentPartPr/>
                <p14:nvPr/>
              </p14:nvContentPartPr>
              <p14:xfrm>
                <a:off x="8177637" y="3313964"/>
                <a:ext cx="152640" cy="2260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69185AE-6EDB-5027-8E3F-57F1006FD26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68997" y="3304964"/>
                  <a:ext cx="1702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58A1BB8-3E59-A0C0-82E5-BC53E71DBD02}"/>
                    </a:ext>
                  </a:extLst>
                </p14:cNvPr>
                <p14:cNvContentPartPr/>
                <p14:nvPr/>
              </p14:nvContentPartPr>
              <p14:xfrm>
                <a:off x="8345397" y="3407924"/>
                <a:ext cx="35280" cy="172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58A1BB8-3E59-A0C0-82E5-BC53E71DBD0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336397" y="3399284"/>
                  <a:ext cx="52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F29194C-D78A-1B82-FAD4-0837730898B0}"/>
                    </a:ext>
                  </a:extLst>
                </p14:cNvPr>
                <p14:cNvContentPartPr/>
                <p14:nvPr/>
              </p14:nvContentPartPr>
              <p14:xfrm>
                <a:off x="8271597" y="3421964"/>
                <a:ext cx="174600" cy="1267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F29194C-D78A-1B82-FAD4-0837730898B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62597" y="3413324"/>
                  <a:ext cx="1922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1DF61533-BAD2-1A2E-C904-6DAF31AABADC}"/>
                    </a:ext>
                  </a:extLst>
                </p14:cNvPr>
                <p14:cNvContentPartPr/>
                <p14:nvPr/>
              </p14:nvContentPartPr>
              <p14:xfrm>
                <a:off x="8409477" y="3254924"/>
                <a:ext cx="133200" cy="1814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1DF61533-BAD2-1A2E-C904-6DAF31AABAD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00477" y="3246284"/>
                  <a:ext cx="1508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4C19A25D-61AE-9594-5E9D-C087539AF7AF}"/>
                    </a:ext>
                  </a:extLst>
                </p14:cNvPr>
                <p14:cNvContentPartPr/>
                <p14:nvPr/>
              </p14:nvContentPartPr>
              <p14:xfrm>
                <a:off x="8482557" y="3371924"/>
                <a:ext cx="54360" cy="2300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4C19A25D-61AE-9594-5E9D-C087539AF7A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73557" y="3363284"/>
                  <a:ext cx="72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4945B267-3DFA-7DEB-3503-13CB32A3C5D7}"/>
                    </a:ext>
                  </a:extLst>
                </p14:cNvPr>
                <p14:cNvContentPartPr/>
                <p14:nvPr/>
              </p14:nvContentPartPr>
              <p14:xfrm>
                <a:off x="8457717" y="3457604"/>
                <a:ext cx="79560" cy="633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4945B267-3DFA-7DEB-3503-13CB32A3C5D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449077" y="3448604"/>
                  <a:ext cx="972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2616D722-5FC4-B24D-1977-8FAEF245E1AE}"/>
                    </a:ext>
                  </a:extLst>
                </p14:cNvPr>
                <p14:cNvContentPartPr/>
                <p14:nvPr/>
              </p14:nvContentPartPr>
              <p14:xfrm>
                <a:off x="8550237" y="3413324"/>
                <a:ext cx="23760" cy="338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2616D722-5FC4-B24D-1977-8FAEF245E1A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41237" y="3404684"/>
                  <a:ext cx="414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A5EF90E-48F2-8986-1CE3-CA77BEC72BA0}"/>
                    </a:ext>
                  </a:extLst>
                </p14:cNvPr>
                <p14:cNvContentPartPr/>
                <p14:nvPr/>
              </p14:nvContentPartPr>
              <p14:xfrm>
                <a:off x="8570397" y="3370844"/>
                <a:ext cx="75240" cy="1026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A5EF90E-48F2-8986-1CE3-CA77BEC72BA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561397" y="3362204"/>
                  <a:ext cx="928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208DEFF6-54A1-9921-A036-C2E884C6152C}"/>
                    </a:ext>
                  </a:extLst>
                </p14:cNvPr>
                <p14:cNvContentPartPr/>
                <p14:nvPr/>
              </p14:nvContentPartPr>
              <p14:xfrm>
                <a:off x="8663277" y="3246284"/>
                <a:ext cx="86760" cy="2775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208DEFF6-54A1-9921-A036-C2E884C6152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54637" y="3237284"/>
                  <a:ext cx="1044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2E60ED5-A012-9B81-149C-D9109E548115}"/>
                    </a:ext>
                  </a:extLst>
                </p14:cNvPr>
                <p14:cNvContentPartPr/>
                <p14:nvPr/>
              </p14:nvContentPartPr>
              <p14:xfrm>
                <a:off x="8775957" y="3223244"/>
                <a:ext cx="97200" cy="1386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2E60ED5-A012-9B81-149C-D9109E54811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66957" y="3214244"/>
                  <a:ext cx="1148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5541EF7-83B4-6E56-A31B-56BB4FA1CABD}"/>
                    </a:ext>
                  </a:extLst>
                </p14:cNvPr>
                <p14:cNvContentPartPr/>
                <p14:nvPr/>
              </p14:nvContentPartPr>
              <p14:xfrm>
                <a:off x="8750397" y="3321884"/>
                <a:ext cx="36720" cy="1688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5541EF7-83B4-6E56-A31B-56BB4FA1CAB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41397" y="3313244"/>
                  <a:ext cx="543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3923B81A-3A51-E056-A97F-B9B1012C7CC3}"/>
                    </a:ext>
                  </a:extLst>
                </p14:cNvPr>
                <p14:cNvContentPartPr/>
                <p14:nvPr/>
              </p14:nvContentPartPr>
              <p14:xfrm>
                <a:off x="8761557" y="3427004"/>
                <a:ext cx="47520" cy="720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3923B81A-3A51-E056-A97F-B9B1012C7CC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52557" y="3418004"/>
                  <a:ext cx="65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963FCDD5-3429-DC41-2030-DC495FC9029A}"/>
                    </a:ext>
                  </a:extLst>
                </p14:cNvPr>
                <p14:cNvContentPartPr/>
                <p14:nvPr/>
              </p14:nvContentPartPr>
              <p14:xfrm>
                <a:off x="8782077" y="3365804"/>
                <a:ext cx="172800" cy="1814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963FCDD5-3429-DC41-2030-DC495FC9029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73077" y="3356804"/>
                  <a:ext cx="1904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0EED9DE2-463D-1279-4576-B5C93C54EA54}"/>
                    </a:ext>
                  </a:extLst>
                </p14:cNvPr>
                <p14:cNvContentPartPr/>
                <p14:nvPr/>
              </p14:nvContentPartPr>
              <p14:xfrm>
                <a:off x="8810877" y="3397124"/>
                <a:ext cx="78120" cy="1778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0EED9DE2-463D-1279-4576-B5C93C54EA5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802237" y="3388124"/>
                  <a:ext cx="957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0E8B91B9-E9E7-26B2-AAC3-5B99B50DCE25}"/>
                    </a:ext>
                  </a:extLst>
                </p14:cNvPr>
                <p14:cNvContentPartPr/>
                <p14:nvPr/>
              </p14:nvContentPartPr>
              <p14:xfrm>
                <a:off x="8955957" y="3249884"/>
                <a:ext cx="89280" cy="1152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0E8B91B9-E9E7-26B2-AAC3-5B99B50DCE2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946957" y="3240884"/>
                  <a:ext cx="1069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EEF1830-38F8-0A91-8E4C-EB41877EFF55}"/>
                    </a:ext>
                  </a:extLst>
                </p14:cNvPr>
                <p14:cNvContentPartPr/>
                <p14:nvPr/>
              </p14:nvContentPartPr>
              <p14:xfrm>
                <a:off x="9017517" y="3323684"/>
                <a:ext cx="34920" cy="2034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EEF1830-38F8-0A91-8E4C-EB41877EFF5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08877" y="3314684"/>
                  <a:ext cx="52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625F3FC9-8A8A-371D-43D4-C37CD48F3F36}"/>
                    </a:ext>
                  </a:extLst>
                </p14:cNvPr>
                <p14:cNvContentPartPr/>
                <p14:nvPr/>
              </p14:nvContentPartPr>
              <p14:xfrm>
                <a:off x="8980077" y="3401444"/>
                <a:ext cx="105840" cy="756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625F3FC9-8A8A-371D-43D4-C37CD48F3F3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971437" y="3392444"/>
                  <a:ext cx="1234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BDFD91DB-3B15-0175-35D4-A0627F963C08}"/>
                    </a:ext>
                  </a:extLst>
                </p14:cNvPr>
                <p14:cNvContentPartPr/>
                <p14:nvPr/>
              </p14:nvContentPartPr>
              <p14:xfrm>
                <a:off x="9070077" y="3202724"/>
                <a:ext cx="55440" cy="1602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BDFD91DB-3B15-0175-35D4-A0627F963C0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61437" y="3193724"/>
                  <a:ext cx="730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EF0BC1E9-214B-A816-487F-7EBB2F2A45E6}"/>
                    </a:ext>
                  </a:extLst>
                </p14:cNvPr>
                <p14:cNvContentPartPr/>
                <p14:nvPr/>
              </p14:nvContentPartPr>
              <p14:xfrm>
                <a:off x="9070797" y="3305684"/>
                <a:ext cx="18720" cy="565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EF0BC1E9-214B-A816-487F-7EBB2F2A45E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061797" y="3297044"/>
                  <a:ext cx="36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E387C196-AF5F-8B5E-F49F-B859AF018CA6}"/>
                    </a:ext>
                  </a:extLst>
                </p14:cNvPr>
                <p14:cNvContentPartPr/>
                <p14:nvPr/>
              </p14:nvContentPartPr>
              <p14:xfrm>
                <a:off x="9076557" y="3299204"/>
                <a:ext cx="96840" cy="2836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E387C196-AF5F-8B5E-F49F-B859AF018CA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067917" y="3290204"/>
                  <a:ext cx="1144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BBFDE502-0BD0-9257-4088-018433E9466E}"/>
                    </a:ext>
                  </a:extLst>
                </p14:cNvPr>
                <p14:cNvContentPartPr/>
                <p14:nvPr/>
              </p14:nvContentPartPr>
              <p14:xfrm>
                <a:off x="9094197" y="3433844"/>
                <a:ext cx="48960" cy="288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BBFDE502-0BD0-9257-4088-018433E9466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085557" y="3425204"/>
                  <a:ext cx="66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B385D2D-7CCB-9254-4283-C4AAFCBAD0F1}"/>
                    </a:ext>
                  </a:extLst>
                </p14:cNvPr>
                <p14:cNvContentPartPr/>
                <p14:nvPr/>
              </p14:nvContentPartPr>
              <p14:xfrm>
                <a:off x="9234237" y="3357164"/>
                <a:ext cx="52200" cy="320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B385D2D-7CCB-9254-4283-C4AAFCBAD0F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225237" y="3348524"/>
                  <a:ext cx="69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012F0099-1EEC-D4DC-CDB3-5E806442293B}"/>
                    </a:ext>
                  </a:extLst>
                </p14:cNvPr>
                <p14:cNvContentPartPr/>
                <p14:nvPr/>
              </p14:nvContentPartPr>
              <p14:xfrm>
                <a:off x="9238917" y="3324044"/>
                <a:ext cx="61200" cy="2080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012F0099-1EEC-D4DC-CDB3-5E806442293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229917" y="3315404"/>
                  <a:ext cx="78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1D98BAE4-EDAF-773E-A6DC-7AE97F7BA8F8}"/>
                    </a:ext>
                  </a:extLst>
                </p14:cNvPr>
                <p14:cNvContentPartPr/>
                <p14:nvPr/>
              </p14:nvContentPartPr>
              <p14:xfrm>
                <a:off x="9315957" y="3333044"/>
                <a:ext cx="98280" cy="990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1D98BAE4-EDAF-773E-A6DC-7AE97F7BA8F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306957" y="3324044"/>
                  <a:ext cx="1159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A8F8EA83-485F-8D58-6522-34FDBA0E5925}"/>
                    </a:ext>
                  </a:extLst>
                </p14:cNvPr>
                <p14:cNvContentPartPr/>
                <p14:nvPr/>
              </p14:nvContentPartPr>
              <p14:xfrm>
                <a:off x="9335757" y="3316844"/>
                <a:ext cx="32760" cy="867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A8F8EA83-485F-8D58-6522-34FDBA0E592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326757" y="3307844"/>
                  <a:ext cx="504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13C5F218-C8AA-ED23-A5F6-B30204656057}"/>
                    </a:ext>
                  </a:extLst>
                </p14:cNvPr>
                <p14:cNvContentPartPr/>
                <p14:nvPr/>
              </p14:nvContentPartPr>
              <p14:xfrm>
                <a:off x="9299757" y="3318644"/>
                <a:ext cx="196200" cy="2070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13C5F218-C8AA-ED23-A5F6-B3020465605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290757" y="3309644"/>
                  <a:ext cx="2138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AA6D85D0-9904-EBBF-366B-9C4FC8227A4B}"/>
                    </a:ext>
                  </a:extLst>
                </p14:cNvPr>
                <p14:cNvContentPartPr/>
                <p14:nvPr/>
              </p14:nvContentPartPr>
              <p14:xfrm>
                <a:off x="9502797" y="3338084"/>
                <a:ext cx="52920" cy="349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AA6D85D0-9904-EBBF-366B-9C4FC8227A4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494157" y="3329444"/>
                  <a:ext cx="70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DFB166AE-4EA4-B268-67A5-4E70439A915A}"/>
                    </a:ext>
                  </a:extLst>
                </p14:cNvPr>
                <p14:cNvContentPartPr/>
                <p14:nvPr/>
              </p14:nvContentPartPr>
              <p14:xfrm>
                <a:off x="9524397" y="3316844"/>
                <a:ext cx="10080" cy="1364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DFB166AE-4EA4-B268-67A5-4E70439A915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515397" y="3307844"/>
                  <a:ext cx="277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223B75D1-F2F4-1770-625A-2DB26E0B6984}"/>
                    </a:ext>
                  </a:extLst>
                </p14:cNvPr>
                <p14:cNvContentPartPr/>
                <p14:nvPr/>
              </p14:nvContentPartPr>
              <p14:xfrm>
                <a:off x="9525117" y="3271844"/>
                <a:ext cx="62280" cy="2419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223B75D1-F2F4-1770-625A-2DB26E0B698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516117" y="3263204"/>
                  <a:ext cx="799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B83ADB12-3F25-FD96-75D7-E5CF1223FF91}"/>
                    </a:ext>
                  </a:extLst>
                </p14:cNvPr>
                <p14:cNvContentPartPr/>
                <p14:nvPr/>
              </p14:nvContentPartPr>
              <p14:xfrm>
                <a:off x="9632397" y="3302084"/>
                <a:ext cx="26280" cy="1670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B83ADB12-3F25-FD96-75D7-E5CF1223FF9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623757" y="3293444"/>
                  <a:ext cx="439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C2D976C2-DF0B-4027-BF20-4663D0DCBE45}"/>
                    </a:ext>
                  </a:extLst>
                </p14:cNvPr>
                <p14:cNvContentPartPr/>
                <p14:nvPr/>
              </p14:nvContentPartPr>
              <p14:xfrm>
                <a:off x="9659037" y="3385244"/>
                <a:ext cx="19080" cy="172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C2D976C2-DF0B-4027-BF20-4663D0DCBE4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650037" y="3376604"/>
                  <a:ext cx="367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FAACFE8-3987-FB79-D5F3-603E8D3EE61E}"/>
                    </a:ext>
                  </a:extLst>
                </p14:cNvPr>
                <p14:cNvContentPartPr/>
                <p14:nvPr/>
              </p14:nvContentPartPr>
              <p14:xfrm>
                <a:off x="9578397" y="3399284"/>
                <a:ext cx="218880" cy="975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FAACFE8-3987-FB79-D5F3-603E8D3EE61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569757" y="3390644"/>
                  <a:ext cx="2365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C6993E55-56C1-CE59-8435-A6B85D3F227E}"/>
                    </a:ext>
                  </a:extLst>
                </p14:cNvPr>
                <p14:cNvContentPartPr/>
                <p14:nvPr/>
              </p14:nvContentPartPr>
              <p14:xfrm>
                <a:off x="9759117" y="3255644"/>
                <a:ext cx="69840" cy="216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C6993E55-56C1-CE59-8435-A6B85D3F227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750477" y="3247004"/>
                  <a:ext cx="874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3003FB9C-DFAE-5F11-424B-B9AB066B5D06}"/>
                    </a:ext>
                  </a:extLst>
                </p14:cNvPr>
                <p14:cNvContentPartPr/>
                <p14:nvPr/>
              </p14:nvContentPartPr>
              <p14:xfrm>
                <a:off x="9735357" y="3240164"/>
                <a:ext cx="120600" cy="1227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3003FB9C-DFAE-5F11-424B-B9AB066B5D0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726357" y="3231524"/>
                  <a:ext cx="1382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67AD30E0-5356-0331-F5B8-735DFB10595D}"/>
                    </a:ext>
                  </a:extLst>
                </p14:cNvPr>
                <p14:cNvContentPartPr/>
                <p14:nvPr/>
              </p14:nvContentPartPr>
              <p14:xfrm>
                <a:off x="9688557" y="3292364"/>
                <a:ext cx="156600" cy="1807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67AD30E0-5356-0331-F5B8-735DFB10595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679557" y="3283724"/>
                  <a:ext cx="1742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0AE8405E-F64C-4113-273B-DD44DB6DC3F1}"/>
                    </a:ext>
                  </a:extLst>
                </p14:cNvPr>
                <p14:cNvContentPartPr/>
                <p14:nvPr/>
              </p14:nvContentPartPr>
              <p14:xfrm>
                <a:off x="9770997" y="3426644"/>
                <a:ext cx="36360" cy="514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0AE8405E-F64C-4113-273B-DD44DB6DC3F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761997" y="3417644"/>
                  <a:ext cx="540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942C9D2D-6417-A8C8-6325-8E0173967405}"/>
                    </a:ext>
                  </a:extLst>
                </p14:cNvPr>
                <p14:cNvContentPartPr/>
                <p14:nvPr/>
              </p14:nvContentPartPr>
              <p14:xfrm>
                <a:off x="9805197" y="3393524"/>
                <a:ext cx="81360" cy="1206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942C9D2D-6417-A8C8-6325-8E017396740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796557" y="3384524"/>
                  <a:ext cx="99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325948E2-043A-58A4-F8C6-5ABE82222604}"/>
                    </a:ext>
                  </a:extLst>
                </p14:cNvPr>
                <p14:cNvContentPartPr/>
                <p14:nvPr/>
              </p14:nvContentPartPr>
              <p14:xfrm>
                <a:off x="9806277" y="3458324"/>
                <a:ext cx="79920" cy="435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325948E2-043A-58A4-F8C6-5ABE8222260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797637" y="3449324"/>
                  <a:ext cx="975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8BEEB7B4-868F-4713-BCF0-EF272A7A1163}"/>
                    </a:ext>
                  </a:extLst>
                </p14:cNvPr>
                <p14:cNvContentPartPr/>
                <p14:nvPr/>
              </p14:nvContentPartPr>
              <p14:xfrm>
                <a:off x="9878637" y="3207764"/>
                <a:ext cx="69120" cy="3499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8BEEB7B4-868F-4713-BCF0-EF272A7A116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869997" y="3199124"/>
                  <a:ext cx="867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F51BC643-C081-9FF0-CE3B-37EE316F1584}"/>
                    </a:ext>
                  </a:extLst>
                </p14:cNvPr>
                <p14:cNvContentPartPr/>
                <p14:nvPr/>
              </p14:nvContentPartPr>
              <p14:xfrm>
                <a:off x="9993117" y="3311084"/>
                <a:ext cx="20880" cy="273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F51BC643-C081-9FF0-CE3B-37EE316F158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984477" y="3302084"/>
                  <a:ext cx="385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816BC891-DFD0-45EA-3EA6-1A4DFD528C7C}"/>
                    </a:ext>
                  </a:extLst>
                </p14:cNvPr>
                <p14:cNvContentPartPr/>
                <p14:nvPr/>
              </p14:nvContentPartPr>
              <p14:xfrm>
                <a:off x="10016157" y="3255644"/>
                <a:ext cx="90000" cy="1202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816BC891-DFD0-45EA-3EA6-1A4DFD528C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007157" y="3247004"/>
                  <a:ext cx="1076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13DB7E2F-453E-D7FE-6B1B-77A468C24B2F}"/>
                    </a:ext>
                  </a:extLst>
                </p14:cNvPr>
                <p14:cNvContentPartPr/>
                <p14:nvPr/>
              </p14:nvContentPartPr>
              <p14:xfrm>
                <a:off x="9997077" y="3407564"/>
                <a:ext cx="57240" cy="885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13DB7E2F-453E-D7FE-6B1B-77A468C24B2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988077" y="3398564"/>
                  <a:ext cx="748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578B0E4F-CA8B-D2CD-5F0E-9314622C5ABC}"/>
                    </a:ext>
                  </a:extLst>
                </p14:cNvPr>
                <p14:cNvContentPartPr/>
                <p14:nvPr/>
              </p14:nvContentPartPr>
              <p14:xfrm>
                <a:off x="10083837" y="3454364"/>
                <a:ext cx="80280" cy="583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578B0E4F-CA8B-D2CD-5F0E-9314622C5AB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075197" y="3445724"/>
                  <a:ext cx="979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BAB36C24-085A-1F70-890A-8AFC708A0939}"/>
                    </a:ext>
                  </a:extLst>
                </p14:cNvPr>
                <p14:cNvContentPartPr/>
                <p14:nvPr/>
              </p14:nvContentPartPr>
              <p14:xfrm>
                <a:off x="10166277" y="3268964"/>
                <a:ext cx="127800" cy="2916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BAB36C24-085A-1F70-890A-8AFC708A093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157637" y="3260324"/>
                  <a:ext cx="145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16785901-815F-5B5B-E4D0-EC31CA1591E0}"/>
                    </a:ext>
                  </a:extLst>
                </p14:cNvPr>
                <p14:cNvContentPartPr/>
                <p14:nvPr/>
              </p14:nvContentPartPr>
              <p14:xfrm>
                <a:off x="10167717" y="3238004"/>
                <a:ext cx="75600" cy="1875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16785901-815F-5B5B-E4D0-EC31CA1591E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159077" y="3229364"/>
                  <a:ext cx="932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387732F1-9228-2C70-F5F8-641739A8DC00}"/>
                    </a:ext>
                  </a:extLst>
                </p14:cNvPr>
                <p14:cNvContentPartPr/>
                <p14:nvPr/>
              </p14:nvContentPartPr>
              <p14:xfrm>
                <a:off x="10217757" y="3395684"/>
                <a:ext cx="37080" cy="824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387732F1-9228-2C70-F5F8-641739A8DC0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209117" y="3386684"/>
                  <a:ext cx="547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D13AA373-5642-B441-1E98-8A2729ABEA47}"/>
                    </a:ext>
                  </a:extLst>
                </p14:cNvPr>
                <p14:cNvContentPartPr/>
                <p14:nvPr/>
              </p14:nvContentPartPr>
              <p14:xfrm>
                <a:off x="10254117" y="3338084"/>
                <a:ext cx="134280" cy="2206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D13AA373-5642-B441-1E98-8A2729ABEA4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245117" y="3329444"/>
                  <a:ext cx="1519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618F39A3-1632-626F-8AE6-7F3215490A2D}"/>
                    </a:ext>
                  </a:extLst>
                </p14:cNvPr>
                <p14:cNvContentPartPr/>
                <p14:nvPr/>
              </p14:nvContentPartPr>
              <p14:xfrm>
                <a:off x="10262037" y="3418364"/>
                <a:ext cx="61920" cy="543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618F39A3-1632-626F-8AE6-7F3215490A2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253397" y="3409724"/>
                  <a:ext cx="795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960DFF13-A265-7A57-C3C5-2302EF664EE7}"/>
                    </a:ext>
                  </a:extLst>
                </p14:cNvPr>
                <p14:cNvContentPartPr/>
                <p14:nvPr/>
              </p14:nvContentPartPr>
              <p14:xfrm>
                <a:off x="10458957" y="3364004"/>
                <a:ext cx="15480" cy="1288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960DFF13-A265-7A57-C3C5-2302EF664EE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449957" y="3355004"/>
                  <a:ext cx="33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882F2560-4059-00D2-B847-741E297BA2A4}"/>
                    </a:ext>
                  </a:extLst>
                </p14:cNvPr>
                <p14:cNvContentPartPr/>
                <p14:nvPr/>
              </p14:nvContentPartPr>
              <p14:xfrm>
                <a:off x="10530237" y="3303164"/>
                <a:ext cx="80280" cy="2278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882F2560-4059-00D2-B847-741E297BA2A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521237" y="3294164"/>
                  <a:ext cx="979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5CF89E34-025F-1EA4-2717-B0B4980FECFD}"/>
                    </a:ext>
                  </a:extLst>
                </p14:cNvPr>
                <p14:cNvContentPartPr/>
                <p14:nvPr/>
              </p14:nvContentPartPr>
              <p14:xfrm>
                <a:off x="10641117" y="3269684"/>
                <a:ext cx="86760" cy="2296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5CF89E34-025F-1EA4-2717-B0B4980FECF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632477" y="3261044"/>
                  <a:ext cx="1044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16B1C123-0673-6F38-0D8B-A528FC5D9808}"/>
                    </a:ext>
                  </a:extLst>
                </p14:cNvPr>
                <p14:cNvContentPartPr/>
                <p14:nvPr/>
              </p14:nvContentPartPr>
              <p14:xfrm>
                <a:off x="10719237" y="3261764"/>
                <a:ext cx="71640" cy="1706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16B1C123-0673-6F38-0D8B-A528FC5D980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710597" y="3252764"/>
                  <a:ext cx="892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4800C2B3-2D19-329C-3B07-760A19644143}"/>
                    </a:ext>
                  </a:extLst>
                </p14:cNvPr>
                <p14:cNvContentPartPr/>
                <p14:nvPr/>
              </p14:nvContentPartPr>
              <p14:xfrm>
                <a:off x="10722477" y="3388844"/>
                <a:ext cx="121320" cy="1152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4800C2B3-2D19-329C-3B07-760A1964414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713837" y="3380204"/>
                  <a:ext cx="138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1725CD68-A179-1D7A-20AA-B8DD834D58F7}"/>
                    </a:ext>
                  </a:extLst>
                </p14:cNvPr>
                <p14:cNvContentPartPr/>
                <p14:nvPr/>
              </p14:nvContentPartPr>
              <p14:xfrm>
                <a:off x="10917957" y="3522404"/>
                <a:ext cx="25920" cy="194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1725CD68-A179-1D7A-20AA-B8DD834D58F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909317" y="3513404"/>
                  <a:ext cx="435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45647594-4659-8CB8-6CC5-74CC04BD32EA}"/>
                    </a:ext>
                  </a:extLst>
                </p14:cNvPr>
                <p14:cNvContentPartPr/>
                <p14:nvPr/>
              </p14:nvContentPartPr>
              <p14:xfrm>
                <a:off x="10916517" y="3276524"/>
                <a:ext cx="218880" cy="2145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45647594-4659-8CB8-6CC5-74CC04BD32E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907517" y="3267524"/>
                  <a:ext cx="2365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D97F149D-E2D7-23F7-7EB8-78508A3669CB}"/>
                    </a:ext>
                  </a:extLst>
                </p14:cNvPr>
                <p14:cNvContentPartPr/>
                <p14:nvPr/>
              </p14:nvContentPartPr>
              <p14:xfrm>
                <a:off x="11002917" y="3425564"/>
                <a:ext cx="9360" cy="493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D97F149D-E2D7-23F7-7EB8-78508A3669C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993917" y="3416564"/>
                  <a:ext cx="270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AC17651A-3DD0-0501-4B05-EAB379BD2542}"/>
                    </a:ext>
                  </a:extLst>
                </p14:cNvPr>
                <p14:cNvContentPartPr/>
                <p14:nvPr/>
              </p14:nvContentPartPr>
              <p14:xfrm>
                <a:off x="11061597" y="3384524"/>
                <a:ext cx="20880" cy="16236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AC17651A-3DD0-0501-4B05-EAB379BD254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052957" y="3375884"/>
                  <a:ext cx="38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5584657E-241A-927F-0A44-2A32CE18DFAD}"/>
                    </a:ext>
                  </a:extLst>
                </p14:cNvPr>
                <p14:cNvContentPartPr/>
                <p14:nvPr/>
              </p14:nvContentPartPr>
              <p14:xfrm>
                <a:off x="11183277" y="3313244"/>
                <a:ext cx="202320" cy="1735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5584657E-241A-927F-0A44-2A32CE18DFA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174637" y="3304244"/>
                  <a:ext cx="219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D8CBE418-3816-2646-6BDB-DEEE2800504E}"/>
                    </a:ext>
                  </a:extLst>
                </p14:cNvPr>
                <p14:cNvContentPartPr/>
                <p14:nvPr/>
              </p14:nvContentPartPr>
              <p14:xfrm>
                <a:off x="11409357" y="3370484"/>
                <a:ext cx="99000" cy="1112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D8CBE418-3816-2646-6BDB-DEEE2800504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400357" y="3361844"/>
                  <a:ext cx="1166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D55CF8FF-57A7-6376-8F65-245AC9D5483B}"/>
                    </a:ext>
                  </a:extLst>
                </p14:cNvPr>
                <p14:cNvContentPartPr/>
                <p14:nvPr/>
              </p14:nvContentPartPr>
              <p14:xfrm>
                <a:off x="11545437" y="3377684"/>
                <a:ext cx="90720" cy="1090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D55CF8FF-57A7-6376-8F65-245AC9D5483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536797" y="3369044"/>
                  <a:ext cx="108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C565824B-5384-58AE-181C-799A22AAD807}"/>
                    </a:ext>
                  </a:extLst>
                </p14:cNvPr>
                <p14:cNvContentPartPr/>
                <p14:nvPr/>
              </p14:nvContentPartPr>
              <p14:xfrm>
                <a:off x="11644077" y="3361844"/>
                <a:ext cx="97920" cy="1213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C565824B-5384-58AE-181C-799A22AAD80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635437" y="3353204"/>
                  <a:ext cx="115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C9C691EC-AB00-8BE1-D080-3409973DA8FE}"/>
                    </a:ext>
                  </a:extLst>
                </p14:cNvPr>
                <p14:cNvContentPartPr/>
                <p14:nvPr/>
              </p14:nvContentPartPr>
              <p14:xfrm>
                <a:off x="11764317" y="3266084"/>
                <a:ext cx="71640" cy="151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C9C691EC-AB00-8BE1-D080-3409973DA8F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755317" y="3257084"/>
                  <a:ext cx="89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E37C6847-B2C1-6509-1F8E-EFF18047D250}"/>
                    </a:ext>
                  </a:extLst>
                </p14:cNvPr>
                <p14:cNvContentPartPr/>
                <p14:nvPr/>
              </p14:nvContentPartPr>
              <p14:xfrm>
                <a:off x="11734077" y="3233324"/>
                <a:ext cx="64440" cy="1576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E37C6847-B2C1-6509-1F8E-EFF18047D25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725077" y="3224324"/>
                  <a:ext cx="820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E46BFC2F-AD38-B33E-E524-D0CD99E107A2}"/>
                    </a:ext>
                  </a:extLst>
                </p14:cNvPr>
                <p14:cNvContentPartPr/>
                <p14:nvPr/>
              </p14:nvContentPartPr>
              <p14:xfrm>
                <a:off x="11766477" y="3366524"/>
                <a:ext cx="27000" cy="1357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E46BFC2F-AD38-B33E-E524-D0CD99E107A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757477" y="3357884"/>
                  <a:ext cx="446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2DB1DDF8-E59A-195B-0397-2E24D03B65FB}"/>
                    </a:ext>
                  </a:extLst>
                </p14:cNvPr>
                <p14:cNvContentPartPr/>
                <p14:nvPr/>
              </p14:nvContentPartPr>
              <p14:xfrm>
                <a:off x="11793477" y="3320804"/>
                <a:ext cx="99000" cy="2246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2DB1DDF8-E59A-195B-0397-2E24D03B65F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784837" y="3311804"/>
                  <a:ext cx="1166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3EC0EEEE-6940-0F45-037B-645CE8FB8EB4}"/>
                    </a:ext>
                  </a:extLst>
                </p14:cNvPr>
                <p14:cNvContentPartPr/>
                <p14:nvPr/>
              </p14:nvContentPartPr>
              <p14:xfrm>
                <a:off x="11779797" y="3385604"/>
                <a:ext cx="45000" cy="54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3EC0EEEE-6940-0F45-037B-645CE8FB8EB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770797" y="3376604"/>
                  <a:ext cx="626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52D27D64-D627-B4CA-CF30-5CC4CA9110EB}"/>
                    </a:ext>
                  </a:extLst>
                </p14:cNvPr>
                <p14:cNvContentPartPr/>
                <p14:nvPr/>
              </p14:nvContentPartPr>
              <p14:xfrm>
                <a:off x="11778717" y="3436004"/>
                <a:ext cx="45720" cy="223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52D27D64-D627-B4CA-CF30-5CC4CA9110E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770077" y="3427364"/>
                  <a:ext cx="63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84AB34FA-32F0-E494-157C-3E9F188E1360}"/>
                    </a:ext>
                  </a:extLst>
                </p14:cNvPr>
                <p14:cNvContentPartPr/>
                <p14:nvPr/>
              </p14:nvContentPartPr>
              <p14:xfrm>
                <a:off x="7632237" y="3763604"/>
                <a:ext cx="111240" cy="1616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84AB34FA-32F0-E494-157C-3E9F188E136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23237" y="3754964"/>
                  <a:ext cx="128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DB549601-A522-2AB3-34B2-02672D6E02EF}"/>
                    </a:ext>
                  </a:extLst>
                </p14:cNvPr>
                <p14:cNvContentPartPr/>
                <p14:nvPr/>
              </p14:nvContentPartPr>
              <p14:xfrm>
                <a:off x="7752477" y="3789524"/>
                <a:ext cx="101160" cy="1443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DB549601-A522-2AB3-34B2-02672D6E02E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743837" y="3780524"/>
                  <a:ext cx="118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1586A9C6-A8D4-8D4D-9B20-AB2E8E7A9740}"/>
                    </a:ext>
                  </a:extLst>
                </p14:cNvPr>
                <p14:cNvContentPartPr/>
                <p14:nvPr/>
              </p14:nvContentPartPr>
              <p14:xfrm>
                <a:off x="7891797" y="3725444"/>
                <a:ext cx="70560" cy="20664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1586A9C6-A8D4-8D4D-9B20-AB2E8E7A974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883157" y="3716804"/>
                  <a:ext cx="882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3B7660C7-09F9-8CB3-239B-83A6B8C9A843}"/>
                    </a:ext>
                  </a:extLst>
                </p14:cNvPr>
                <p14:cNvContentPartPr/>
                <p14:nvPr/>
              </p14:nvContentPartPr>
              <p14:xfrm>
                <a:off x="7964517" y="3693764"/>
                <a:ext cx="78480" cy="1504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3B7660C7-09F9-8CB3-239B-83A6B8C9A84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955877" y="3685124"/>
                  <a:ext cx="961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DA57D3B2-A742-4867-9070-F7D091635B94}"/>
                    </a:ext>
                  </a:extLst>
                </p14:cNvPr>
                <p14:cNvContentPartPr/>
                <p14:nvPr/>
              </p14:nvContentPartPr>
              <p14:xfrm>
                <a:off x="7972437" y="3794564"/>
                <a:ext cx="140400" cy="1411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DA57D3B2-A742-4867-9070-F7D091635B9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963437" y="3785924"/>
                  <a:ext cx="158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10703F4D-BBAB-8E08-F939-391EA5052537}"/>
                    </a:ext>
                  </a:extLst>
                </p14:cNvPr>
                <p14:cNvContentPartPr/>
                <p14:nvPr/>
              </p14:nvContentPartPr>
              <p14:xfrm>
                <a:off x="8161437" y="3915524"/>
                <a:ext cx="43920" cy="252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10703F4D-BBAB-8E08-F939-391EA505253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152437" y="3906524"/>
                  <a:ext cx="61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49B8B38F-ADB8-03FB-5D1A-E203B240654F}"/>
                    </a:ext>
                  </a:extLst>
                </p14:cNvPr>
                <p14:cNvContentPartPr/>
                <p14:nvPr/>
              </p14:nvContentPartPr>
              <p14:xfrm>
                <a:off x="8272677" y="3733004"/>
                <a:ext cx="67680" cy="385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49B8B38F-ADB8-03FB-5D1A-E203B240654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63677" y="3724004"/>
                  <a:ext cx="853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4A957FD1-9069-6C84-E1A4-D128C3947B7F}"/>
                    </a:ext>
                  </a:extLst>
                </p14:cNvPr>
                <p14:cNvContentPartPr/>
                <p14:nvPr/>
              </p14:nvContentPartPr>
              <p14:xfrm>
                <a:off x="8298957" y="3712124"/>
                <a:ext cx="10800" cy="975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4A957FD1-9069-6C84-E1A4-D128C3947B7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89957" y="3703484"/>
                  <a:ext cx="28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08D09F1D-D00F-D0AF-5BFC-30E4CC5B2399}"/>
                    </a:ext>
                  </a:extLst>
                </p14:cNvPr>
                <p14:cNvContentPartPr/>
                <p14:nvPr/>
              </p14:nvContentPartPr>
              <p14:xfrm>
                <a:off x="8261517" y="3818684"/>
                <a:ext cx="88560" cy="10224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08D09F1D-D00F-D0AF-5BFC-30E4CC5B239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252877" y="3809684"/>
                  <a:ext cx="1062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8E7146DD-1761-6B91-7FA0-DE791B61630C}"/>
                    </a:ext>
                  </a:extLst>
                </p14:cNvPr>
                <p14:cNvContentPartPr/>
                <p14:nvPr/>
              </p14:nvContentPartPr>
              <p14:xfrm>
                <a:off x="8248197" y="3866204"/>
                <a:ext cx="127440" cy="936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8E7146DD-1761-6B91-7FA0-DE791B61630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239557" y="3857204"/>
                  <a:ext cx="1450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ACE5BD97-6E05-829B-A2EE-0036DF40B057}"/>
                    </a:ext>
                  </a:extLst>
                </p14:cNvPr>
                <p14:cNvContentPartPr/>
                <p14:nvPr/>
              </p14:nvContentPartPr>
              <p14:xfrm>
                <a:off x="8281317" y="3904364"/>
                <a:ext cx="258120" cy="4896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ACE5BD97-6E05-829B-A2EE-0036DF40B05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272677" y="3895724"/>
                  <a:ext cx="2757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328EE18A-1A04-50E2-9B83-ED17D7BBA54A}"/>
                    </a:ext>
                  </a:extLst>
                </p14:cNvPr>
                <p14:cNvContentPartPr/>
                <p14:nvPr/>
              </p14:nvContentPartPr>
              <p14:xfrm>
                <a:off x="8396157" y="3755684"/>
                <a:ext cx="56520" cy="594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328EE18A-1A04-50E2-9B83-ED17D7BBA54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387517" y="3747044"/>
                  <a:ext cx="741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F3034124-A972-41F7-F313-B80A60D7FB4A}"/>
                    </a:ext>
                  </a:extLst>
                </p14:cNvPr>
                <p14:cNvContentPartPr/>
                <p14:nvPr/>
              </p14:nvContentPartPr>
              <p14:xfrm>
                <a:off x="8362317" y="3775484"/>
                <a:ext cx="53280" cy="1422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F3034124-A972-41F7-F313-B80A60D7FB4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353677" y="3766844"/>
                  <a:ext cx="70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F9695BB2-0F9F-DD69-6DF1-B5E4C03A0600}"/>
                    </a:ext>
                  </a:extLst>
                </p14:cNvPr>
                <p14:cNvContentPartPr/>
                <p14:nvPr/>
              </p14:nvContentPartPr>
              <p14:xfrm>
                <a:off x="8395437" y="3847844"/>
                <a:ext cx="103320" cy="799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F9695BB2-0F9F-DD69-6DF1-B5E4C03A060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386797" y="3838844"/>
                  <a:ext cx="12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0C511118-0742-3859-9ACA-7450194D53CE}"/>
                    </a:ext>
                  </a:extLst>
                </p14:cNvPr>
                <p14:cNvContentPartPr/>
                <p14:nvPr/>
              </p14:nvContentPartPr>
              <p14:xfrm>
                <a:off x="8535477" y="3766484"/>
                <a:ext cx="103320" cy="889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0C511118-0742-3859-9ACA-7450194D53C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26477" y="3757844"/>
                  <a:ext cx="1209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768D5D8D-618A-99E0-BF40-71B54F12BA67}"/>
                    </a:ext>
                  </a:extLst>
                </p14:cNvPr>
                <p14:cNvContentPartPr/>
                <p14:nvPr/>
              </p14:nvContentPartPr>
              <p14:xfrm>
                <a:off x="8654997" y="3742004"/>
                <a:ext cx="11880" cy="741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768D5D8D-618A-99E0-BF40-71B54F12BA6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46357" y="3733364"/>
                  <a:ext cx="295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BBDED049-A066-E792-4D27-BE56A2E6966C}"/>
                    </a:ext>
                  </a:extLst>
                </p14:cNvPr>
                <p14:cNvContentPartPr/>
                <p14:nvPr/>
              </p14:nvContentPartPr>
              <p14:xfrm>
                <a:off x="8589837" y="3744164"/>
                <a:ext cx="23760" cy="1879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BBDED049-A066-E792-4D27-BE56A2E6966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581197" y="3735164"/>
                  <a:ext cx="41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D19B3D30-3C4B-2E5D-5918-35C41EB56F51}"/>
                    </a:ext>
                  </a:extLst>
                </p14:cNvPr>
                <p14:cNvContentPartPr/>
                <p14:nvPr/>
              </p14:nvContentPartPr>
              <p14:xfrm>
                <a:off x="8549517" y="3879884"/>
                <a:ext cx="170280" cy="806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D19B3D30-3C4B-2E5D-5918-35C41EB56F5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540877" y="3870884"/>
                  <a:ext cx="1879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A31F622A-6970-F70D-48C3-C4F03D1E2FDF}"/>
                    </a:ext>
                  </a:extLst>
                </p14:cNvPr>
                <p14:cNvContentPartPr/>
                <p14:nvPr/>
              </p14:nvContentPartPr>
              <p14:xfrm>
                <a:off x="8746077" y="3707804"/>
                <a:ext cx="106200" cy="2509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A31F622A-6970-F70D-48C3-C4F03D1E2FD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737077" y="3699164"/>
                  <a:ext cx="123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140AACBF-1A11-B763-81D9-8E4DC69021A1}"/>
                    </a:ext>
                  </a:extLst>
                </p14:cNvPr>
                <p14:cNvContentPartPr/>
                <p14:nvPr/>
              </p14:nvContentPartPr>
              <p14:xfrm>
                <a:off x="8913117" y="3717524"/>
                <a:ext cx="72720" cy="19224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140AACBF-1A11-B763-81D9-8E4DC69021A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04117" y="3708524"/>
                  <a:ext cx="90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316B3F1C-87EA-88B9-6919-154A033AE2C1}"/>
                    </a:ext>
                  </a:extLst>
                </p14:cNvPr>
                <p14:cNvContentPartPr/>
                <p14:nvPr/>
              </p14:nvContentPartPr>
              <p14:xfrm>
                <a:off x="8989797" y="3671084"/>
                <a:ext cx="72360" cy="18252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316B3F1C-87EA-88B9-6919-154A033AE2C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81157" y="3662084"/>
                  <a:ext cx="90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29FA8F91-6324-E510-31D5-CCEEA7ECC17F}"/>
                    </a:ext>
                  </a:extLst>
                </p14:cNvPr>
                <p14:cNvContentPartPr/>
                <p14:nvPr/>
              </p14:nvContentPartPr>
              <p14:xfrm>
                <a:off x="8994477" y="3793844"/>
                <a:ext cx="170280" cy="1321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29FA8F91-6324-E510-31D5-CCEEA7ECC17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985837" y="3785204"/>
                  <a:ext cx="1879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BF73E8F6-B7CD-3794-0094-2FF3B1A44CE0}"/>
                    </a:ext>
                  </a:extLst>
                </p14:cNvPr>
                <p14:cNvContentPartPr/>
                <p14:nvPr/>
              </p14:nvContentPartPr>
              <p14:xfrm>
                <a:off x="9158997" y="3710684"/>
                <a:ext cx="28440" cy="1044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BF73E8F6-B7CD-3794-0094-2FF3B1A44CE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150357" y="3702044"/>
                  <a:ext cx="46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F4CB66D4-16FF-527D-A572-E1CE8D8B8B75}"/>
                    </a:ext>
                  </a:extLst>
                </p14:cNvPr>
                <p14:cNvContentPartPr/>
                <p14:nvPr/>
              </p14:nvContentPartPr>
              <p14:xfrm>
                <a:off x="9139557" y="3678284"/>
                <a:ext cx="124200" cy="1087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F4CB66D4-16FF-527D-A572-E1CE8D8B8B7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130557" y="3669644"/>
                  <a:ext cx="141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5B3C2452-52DE-1052-46E6-FEA8374ED0CC}"/>
                    </a:ext>
                  </a:extLst>
                </p14:cNvPr>
                <p14:cNvContentPartPr/>
                <p14:nvPr/>
              </p14:nvContentPartPr>
              <p14:xfrm>
                <a:off x="9167637" y="3594404"/>
                <a:ext cx="52200" cy="2761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5B3C2452-52DE-1052-46E6-FEA8374ED0C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158997" y="3585764"/>
                  <a:ext cx="698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BA8A887F-F808-20B5-CA1E-9A30E5F8B70D}"/>
                    </a:ext>
                  </a:extLst>
                </p14:cNvPr>
                <p14:cNvContentPartPr/>
                <p14:nvPr/>
              </p14:nvContentPartPr>
              <p14:xfrm>
                <a:off x="9162597" y="3798884"/>
                <a:ext cx="97920" cy="6984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BA8A887F-F808-20B5-CA1E-9A30E5F8B70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153957" y="3790244"/>
                  <a:ext cx="1155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5E205AFC-45D6-101E-7D82-81B18F5FE1DF}"/>
                    </a:ext>
                  </a:extLst>
                </p14:cNvPr>
                <p14:cNvContentPartPr/>
                <p14:nvPr/>
              </p14:nvContentPartPr>
              <p14:xfrm>
                <a:off x="9198237" y="3837404"/>
                <a:ext cx="94320" cy="10656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5E205AFC-45D6-101E-7D82-81B18F5FE1D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189597" y="3828764"/>
                  <a:ext cx="1119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0FADDF70-FDD7-EEB3-BCA6-102898EB7F12}"/>
                    </a:ext>
                  </a:extLst>
                </p14:cNvPr>
                <p14:cNvContentPartPr/>
                <p14:nvPr/>
              </p14:nvContentPartPr>
              <p14:xfrm>
                <a:off x="9144957" y="3824084"/>
                <a:ext cx="120240" cy="1080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0FADDF70-FDD7-EEB3-BCA6-102898EB7F1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136317" y="3815444"/>
                  <a:ext cx="137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37FCEDE2-5787-6410-D10C-C659A0EF40CB}"/>
                    </a:ext>
                  </a:extLst>
                </p14:cNvPr>
                <p14:cNvContentPartPr/>
                <p14:nvPr/>
              </p14:nvContentPartPr>
              <p14:xfrm>
                <a:off x="9277797" y="3676124"/>
                <a:ext cx="76680" cy="13932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37FCEDE2-5787-6410-D10C-C659A0EF40C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268797" y="3667484"/>
                  <a:ext cx="94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CA296CFD-9544-D9BA-1346-1A1DE0485ED6}"/>
                    </a:ext>
                  </a:extLst>
                </p14:cNvPr>
                <p14:cNvContentPartPr/>
                <p14:nvPr/>
              </p14:nvContentPartPr>
              <p14:xfrm>
                <a:off x="9267357" y="3806444"/>
                <a:ext cx="65880" cy="12924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CA296CFD-9544-D9BA-1346-1A1DE0485ED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258357" y="3797804"/>
                  <a:ext cx="83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3ADDB80D-662E-5466-DC38-AF307E2B253D}"/>
                    </a:ext>
                  </a:extLst>
                </p14:cNvPr>
                <p14:cNvContentPartPr/>
                <p14:nvPr/>
              </p14:nvContentPartPr>
              <p14:xfrm>
                <a:off x="9265197" y="3856844"/>
                <a:ext cx="158040" cy="1004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3ADDB80D-662E-5466-DC38-AF307E2B253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256197" y="3847844"/>
                  <a:ext cx="175680" cy="118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427355" y="454660"/>
            <a:ext cx="6096000" cy="7353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CS,IP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寄存器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80365" y="1189990"/>
            <a:ext cx="5214620" cy="3317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707380" y="965200"/>
            <a:ext cx="6247765" cy="30841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862955" y="4100830"/>
            <a:ext cx="3924935" cy="24847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20E6A1F-062C-37A1-32DD-CC33EC740A4D}"/>
                  </a:ext>
                </a:extLst>
              </p14:cNvPr>
              <p14:cNvContentPartPr/>
              <p14:nvPr/>
            </p14:nvContentPartPr>
            <p14:xfrm>
              <a:off x="6597237" y="5361644"/>
              <a:ext cx="68760" cy="255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20E6A1F-062C-37A1-32DD-CC33EC740A4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88597" y="5352644"/>
                <a:ext cx="86400" cy="4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BA7ACDC2-646E-4A0D-0F42-2426913A3921}"/>
              </a:ext>
            </a:extLst>
          </p:cNvPr>
          <p:cNvGrpSpPr/>
          <p:nvPr/>
        </p:nvGrpSpPr>
        <p:grpSpPr>
          <a:xfrm>
            <a:off x="7980357" y="4770164"/>
            <a:ext cx="1784880" cy="390240"/>
            <a:chOff x="7980357" y="4770164"/>
            <a:chExt cx="1784880" cy="39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4AB0341-8149-5745-BC30-2C3A336BC102}"/>
                    </a:ext>
                  </a:extLst>
                </p14:cNvPr>
                <p14:cNvContentPartPr/>
                <p14:nvPr/>
              </p14:nvContentPartPr>
              <p14:xfrm>
                <a:off x="7980357" y="5025044"/>
                <a:ext cx="75960" cy="514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4AB0341-8149-5745-BC30-2C3A336BC10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971357" y="5016044"/>
                  <a:ext cx="936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92740ACC-E7AC-6159-4127-4235A3399411}"/>
                    </a:ext>
                  </a:extLst>
                </p14:cNvPr>
                <p14:cNvContentPartPr/>
                <p14:nvPr/>
              </p14:nvContentPartPr>
              <p14:xfrm>
                <a:off x="7986117" y="5066444"/>
                <a:ext cx="84240" cy="723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92740ACC-E7AC-6159-4127-4235A339941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977117" y="5057444"/>
                  <a:ext cx="101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7F71A57-41DA-CDC3-EC4B-2B3D2704BF3B}"/>
                    </a:ext>
                  </a:extLst>
                </p14:cNvPr>
                <p14:cNvContentPartPr/>
                <p14:nvPr/>
              </p14:nvContentPartPr>
              <p14:xfrm>
                <a:off x="7986837" y="4972844"/>
                <a:ext cx="89280" cy="1875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7F71A57-41DA-CDC3-EC4B-2B3D2704BF3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78197" y="4963844"/>
                  <a:ext cx="1069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4542803-2145-63C7-174C-EFF68532BCD6}"/>
                    </a:ext>
                  </a:extLst>
                </p14:cNvPr>
                <p14:cNvContentPartPr/>
                <p14:nvPr/>
              </p14:nvContentPartPr>
              <p14:xfrm>
                <a:off x="8145237" y="4829924"/>
                <a:ext cx="91080" cy="2077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4542803-2145-63C7-174C-EFF68532BCD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36237" y="4821284"/>
                  <a:ext cx="1087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5AFBCAFD-2E0E-E9B6-9379-333A0AE9473C}"/>
                    </a:ext>
                  </a:extLst>
                </p14:cNvPr>
                <p14:cNvContentPartPr/>
                <p14:nvPr/>
              </p14:nvContentPartPr>
              <p14:xfrm>
                <a:off x="8207877" y="4877804"/>
                <a:ext cx="110160" cy="2340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5AFBCAFD-2E0E-E9B6-9379-333A0AE9473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98877" y="4869164"/>
                  <a:ext cx="1278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4FC765B-E381-C978-A8E5-F52978E9E89A}"/>
                    </a:ext>
                  </a:extLst>
                </p14:cNvPr>
                <p14:cNvContentPartPr/>
                <p14:nvPr/>
              </p14:nvContentPartPr>
              <p14:xfrm>
                <a:off x="8189517" y="4937564"/>
                <a:ext cx="59760" cy="144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4FC765B-E381-C978-A8E5-F52978E9E89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80877" y="4928564"/>
                  <a:ext cx="774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C64141B-496A-B2B2-D2F1-EE5E0059EF74}"/>
                    </a:ext>
                  </a:extLst>
                </p14:cNvPr>
                <p14:cNvContentPartPr/>
                <p14:nvPr/>
              </p14:nvContentPartPr>
              <p14:xfrm>
                <a:off x="8176917" y="4985444"/>
                <a:ext cx="109080" cy="828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C64141B-496A-B2B2-D2F1-EE5E0059EF7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68277" y="4976444"/>
                  <a:ext cx="126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F5026980-519B-3991-4D05-46E01C400045}"/>
                    </a:ext>
                  </a:extLst>
                </p14:cNvPr>
                <p14:cNvContentPartPr/>
                <p14:nvPr/>
              </p14:nvContentPartPr>
              <p14:xfrm>
                <a:off x="8337117" y="4879244"/>
                <a:ext cx="47520" cy="147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F5026980-519B-3991-4D05-46E01C40004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28477" y="4870604"/>
                  <a:ext cx="651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61DC8DE-C84A-7CC2-82AD-25DB69E3B1DB}"/>
                    </a:ext>
                  </a:extLst>
                </p14:cNvPr>
                <p14:cNvContentPartPr/>
                <p14:nvPr/>
              </p14:nvContentPartPr>
              <p14:xfrm>
                <a:off x="8318397" y="4929284"/>
                <a:ext cx="54360" cy="1357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61DC8DE-C84A-7CC2-82AD-25DB69E3B1D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309397" y="4920644"/>
                  <a:ext cx="720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8876626-DE6D-1410-03C8-F192AEAFB04E}"/>
                    </a:ext>
                  </a:extLst>
                </p14:cNvPr>
                <p14:cNvContentPartPr/>
                <p14:nvPr/>
              </p14:nvContentPartPr>
              <p14:xfrm>
                <a:off x="8370597" y="4989044"/>
                <a:ext cx="21240" cy="482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8876626-DE6D-1410-03C8-F192AEAFB04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61597" y="4980044"/>
                  <a:ext cx="388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1D3F328-5A60-1F4C-58B2-3081B53C183A}"/>
                    </a:ext>
                  </a:extLst>
                </p14:cNvPr>
                <p14:cNvContentPartPr/>
                <p14:nvPr/>
              </p14:nvContentPartPr>
              <p14:xfrm>
                <a:off x="8386797" y="4898684"/>
                <a:ext cx="99720" cy="1789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1D3F328-5A60-1F4C-58B2-3081B53C183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77797" y="4890044"/>
                  <a:ext cx="1173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11BC968-3A3A-D8A8-247A-A59DEEB1E482}"/>
                    </a:ext>
                  </a:extLst>
                </p14:cNvPr>
                <p14:cNvContentPartPr/>
                <p14:nvPr/>
              </p14:nvContentPartPr>
              <p14:xfrm>
                <a:off x="8346837" y="4803644"/>
                <a:ext cx="89280" cy="2851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11BC968-3A3A-D8A8-247A-A59DEEB1E48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38197" y="4794644"/>
                  <a:ext cx="1069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3370013-363A-3B07-EA99-2E013676498C}"/>
                    </a:ext>
                  </a:extLst>
                </p14:cNvPr>
                <p14:cNvContentPartPr/>
                <p14:nvPr/>
              </p14:nvContentPartPr>
              <p14:xfrm>
                <a:off x="8526477" y="4857284"/>
                <a:ext cx="14400" cy="266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3370013-363A-3B07-EA99-2E013676498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17477" y="4848284"/>
                  <a:ext cx="32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06D40E3-2C57-E9F4-ED4A-F5E84F5E6406}"/>
                    </a:ext>
                  </a:extLst>
                </p14:cNvPr>
                <p14:cNvContentPartPr/>
                <p14:nvPr/>
              </p14:nvContentPartPr>
              <p14:xfrm>
                <a:off x="8539077" y="4827764"/>
                <a:ext cx="56880" cy="2091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06D40E3-2C57-E9F4-ED4A-F5E84F5E640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530077" y="4819124"/>
                  <a:ext cx="745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8EF7E3F-B659-553E-FC52-E3419C6FFE23}"/>
                    </a:ext>
                  </a:extLst>
                </p14:cNvPr>
                <p14:cNvContentPartPr/>
                <p14:nvPr/>
              </p14:nvContentPartPr>
              <p14:xfrm>
                <a:off x="8600997" y="4962404"/>
                <a:ext cx="9360" cy="237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8EF7E3F-B659-553E-FC52-E3419C6FFE2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591997" y="4953764"/>
                  <a:ext cx="27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0447419-9EFA-2A1B-35B0-32546EA8F117}"/>
                    </a:ext>
                  </a:extLst>
                </p14:cNvPr>
                <p14:cNvContentPartPr/>
                <p14:nvPr/>
              </p14:nvContentPartPr>
              <p14:xfrm>
                <a:off x="8536197" y="4849724"/>
                <a:ext cx="167400" cy="2440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0447419-9EFA-2A1B-35B0-32546EA8F11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527557" y="4841084"/>
                  <a:ext cx="1850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9C60593F-0279-BB09-CC94-EC783AE2DEE8}"/>
                    </a:ext>
                  </a:extLst>
                </p14:cNvPr>
                <p14:cNvContentPartPr/>
                <p14:nvPr/>
              </p14:nvContentPartPr>
              <p14:xfrm>
                <a:off x="8618637" y="4925684"/>
                <a:ext cx="113040" cy="1213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9C60593F-0279-BB09-CC94-EC783AE2DEE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609637" y="4916684"/>
                  <a:ext cx="130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3130BE1-252D-90CC-2462-E76DB882ED46}"/>
                    </a:ext>
                  </a:extLst>
                </p14:cNvPr>
                <p14:cNvContentPartPr/>
                <p14:nvPr/>
              </p14:nvContentPartPr>
              <p14:xfrm>
                <a:off x="8746077" y="4879964"/>
                <a:ext cx="45360" cy="547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3130BE1-252D-90CC-2462-E76DB882ED4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737077" y="4871324"/>
                  <a:ext cx="63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3FF7850-59FB-1F8D-200C-72F2B0B32420}"/>
                    </a:ext>
                  </a:extLst>
                </p14:cNvPr>
                <p14:cNvContentPartPr/>
                <p14:nvPr/>
              </p14:nvContentPartPr>
              <p14:xfrm>
                <a:off x="8658957" y="4958084"/>
                <a:ext cx="55080" cy="1342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3FF7850-59FB-1F8D-200C-72F2B0B3242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650317" y="4949084"/>
                  <a:ext cx="727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4DF81AC6-39FA-3C9E-80E3-EE7CAAD6E068}"/>
                    </a:ext>
                  </a:extLst>
                </p14:cNvPr>
                <p14:cNvContentPartPr/>
                <p14:nvPr/>
              </p14:nvContentPartPr>
              <p14:xfrm>
                <a:off x="8733477" y="4884284"/>
                <a:ext cx="133200" cy="1832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4DF81AC6-39FA-3C9E-80E3-EE7CAAD6E06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724477" y="4875644"/>
                  <a:ext cx="1508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DCDA0EC-E1DD-2F06-AAA8-355310648F8E}"/>
                    </a:ext>
                  </a:extLst>
                </p14:cNvPr>
                <p14:cNvContentPartPr/>
                <p14:nvPr/>
              </p14:nvContentPartPr>
              <p14:xfrm>
                <a:off x="8751117" y="4897604"/>
                <a:ext cx="59760" cy="1054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DCDA0EC-E1DD-2F06-AAA8-355310648F8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742477" y="4888964"/>
                  <a:ext cx="774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B608D638-2426-7541-F58C-0C76424DB2BF}"/>
                    </a:ext>
                  </a:extLst>
                </p14:cNvPr>
                <p14:cNvContentPartPr/>
                <p14:nvPr/>
              </p14:nvContentPartPr>
              <p14:xfrm>
                <a:off x="8875677" y="4864124"/>
                <a:ext cx="49320" cy="57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B608D638-2426-7541-F58C-0C76424DB2B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866677" y="4855484"/>
                  <a:ext cx="669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F66C70B-1837-628E-3EC7-9A1AF748A514}"/>
                    </a:ext>
                  </a:extLst>
                </p14:cNvPr>
                <p14:cNvContentPartPr/>
                <p14:nvPr/>
              </p14:nvContentPartPr>
              <p14:xfrm>
                <a:off x="8856957" y="4805084"/>
                <a:ext cx="100080" cy="2059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F66C70B-1837-628E-3EC7-9A1AF748A51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848317" y="4796084"/>
                  <a:ext cx="1177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A27F78B7-8BC5-23A1-3950-DDDE7B0F6C4D}"/>
                    </a:ext>
                  </a:extLst>
                </p14:cNvPr>
                <p14:cNvContentPartPr/>
                <p14:nvPr/>
              </p14:nvContentPartPr>
              <p14:xfrm>
                <a:off x="8917437" y="4906244"/>
                <a:ext cx="32400" cy="1731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A27F78B7-8BC5-23A1-3950-DDDE7B0F6C4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908797" y="4897604"/>
                  <a:ext cx="50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6B64A199-A67A-5CEE-518B-B4941EB5EEDC}"/>
                    </a:ext>
                  </a:extLst>
                </p14:cNvPr>
                <p14:cNvContentPartPr/>
                <p14:nvPr/>
              </p14:nvContentPartPr>
              <p14:xfrm>
                <a:off x="8958837" y="4827764"/>
                <a:ext cx="66240" cy="475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6B64A199-A67A-5CEE-518B-B4941EB5EED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949837" y="4818764"/>
                  <a:ext cx="83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170D93E-B8A4-34C3-FADF-A1E21D12F289}"/>
                    </a:ext>
                  </a:extLst>
                </p14:cNvPr>
                <p14:cNvContentPartPr/>
                <p14:nvPr/>
              </p14:nvContentPartPr>
              <p14:xfrm>
                <a:off x="8963517" y="4808684"/>
                <a:ext cx="127800" cy="2703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170D93E-B8A4-34C3-FADF-A1E21D12F28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954877" y="4799684"/>
                  <a:ext cx="1454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1068579-6559-5205-19DC-890FC04BEBF0}"/>
                    </a:ext>
                  </a:extLst>
                </p14:cNvPr>
                <p14:cNvContentPartPr/>
                <p14:nvPr/>
              </p14:nvContentPartPr>
              <p14:xfrm>
                <a:off x="9072957" y="4831364"/>
                <a:ext cx="65160" cy="1882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1068579-6559-5205-19DC-890FC04BEBF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064317" y="4822724"/>
                  <a:ext cx="828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4D01194-DB63-C69B-4391-0237F696B104}"/>
                    </a:ext>
                  </a:extLst>
                </p14:cNvPr>
                <p14:cNvContentPartPr/>
                <p14:nvPr/>
              </p14:nvContentPartPr>
              <p14:xfrm>
                <a:off x="9111837" y="4875644"/>
                <a:ext cx="56520" cy="1598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4D01194-DB63-C69B-4391-0237F696B10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103197" y="4867004"/>
                  <a:ext cx="74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7596EE9C-3A60-7809-B3E4-9277CF3840ED}"/>
                    </a:ext>
                  </a:extLst>
                </p14:cNvPr>
                <p14:cNvContentPartPr/>
                <p14:nvPr/>
              </p14:nvContentPartPr>
              <p14:xfrm>
                <a:off x="9113277" y="4935404"/>
                <a:ext cx="27360" cy="226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7596EE9C-3A60-7809-B3E4-9277CF3840E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104277" y="4926404"/>
                  <a:ext cx="45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45F0D7D-8031-21F0-9FE9-9CA127784667}"/>
                    </a:ext>
                  </a:extLst>
                </p14:cNvPr>
                <p14:cNvContentPartPr/>
                <p14:nvPr/>
              </p14:nvContentPartPr>
              <p14:xfrm>
                <a:off x="9092037" y="5018924"/>
                <a:ext cx="79560" cy="198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45F0D7D-8031-21F0-9FE9-9CA12778466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083037" y="5009924"/>
                  <a:ext cx="972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8BA748D-C6ED-7705-1ED5-572B9214831C}"/>
                    </a:ext>
                  </a:extLst>
                </p14:cNvPr>
                <p14:cNvContentPartPr/>
                <p14:nvPr/>
              </p14:nvContentPartPr>
              <p14:xfrm>
                <a:off x="9175557" y="4770164"/>
                <a:ext cx="126360" cy="3272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8BA748D-C6ED-7705-1ED5-572B9214831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166917" y="4761524"/>
                  <a:ext cx="1440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C6EF757-BF50-C086-CC1A-560F2D448A46}"/>
                    </a:ext>
                  </a:extLst>
                </p14:cNvPr>
                <p14:cNvContentPartPr/>
                <p14:nvPr/>
              </p14:nvContentPartPr>
              <p14:xfrm>
                <a:off x="9171597" y="4919204"/>
                <a:ext cx="46800" cy="244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C6EF757-BF50-C086-CC1A-560F2D448A4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162597" y="491020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70078112-B6F4-B26E-B52C-B149CEA4427E}"/>
                    </a:ext>
                  </a:extLst>
                </p14:cNvPr>
                <p14:cNvContentPartPr/>
                <p14:nvPr/>
              </p14:nvContentPartPr>
              <p14:xfrm>
                <a:off x="9406677" y="4882124"/>
                <a:ext cx="82440" cy="248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70078112-B6F4-B26E-B52C-B149CEA4427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397677" y="4873484"/>
                  <a:ext cx="1000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8982A8E-F8A3-84BC-7DF1-DB1BCDC7ED2E}"/>
                    </a:ext>
                  </a:extLst>
                </p14:cNvPr>
                <p14:cNvContentPartPr/>
                <p14:nvPr/>
              </p14:nvContentPartPr>
              <p14:xfrm>
                <a:off x="9415317" y="4832084"/>
                <a:ext cx="53280" cy="1962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8982A8E-F8A3-84BC-7DF1-DB1BCDC7ED2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406317" y="4823084"/>
                  <a:ext cx="70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A24FB25E-7A43-0CD6-34A7-44BBE034AC83}"/>
                    </a:ext>
                  </a:extLst>
                </p14:cNvPr>
                <p14:cNvContentPartPr/>
                <p14:nvPr/>
              </p14:nvContentPartPr>
              <p14:xfrm>
                <a:off x="9352677" y="4840364"/>
                <a:ext cx="59040" cy="1184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A24FB25E-7A43-0CD6-34A7-44BBE034AC8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344037" y="4831364"/>
                  <a:ext cx="766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44421BB0-B727-57DB-BDD1-09DD76767499}"/>
                    </a:ext>
                  </a:extLst>
                </p14:cNvPr>
                <p14:cNvContentPartPr/>
                <p14:nvPr/>
              </p14:nvContentPartPr>
              <p14:xfrm>
                <a:off x="9299397" y="4932164"/>
                <a:ext cx="236160" cy="1494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44421BB0-B727-57DB-BDD1-09DD7676749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290757" y="4923524"/>
                  <a:ext cx="253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86B544E-832A-9994-9708-F7E70003C4EC}"/>
                    </a:ext>
                  </a:extLst>
                </p14:cNvPr>
                <p14:cNvContentPartPr/>
                <p14:nvPr/>
              </p14:nvContentPartPr>
              <p14:xfrm>
                <a:off x="9484797" y="4805804"/>
                <a:ext cx="108000" cy="1393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86B544E-832A-9994-9708-F7E70003C4E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476157" y="4796804"/>
                  <a:ext cx="1256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402750B8-CA77-6514-99C2-E8278375550E}"/>
                    </a:ext>
                  </a:extLst>
                </p14:cNvPr>
                <p14:cNvContentPartPr/>
                <p14:nvPr/>
              </p14:nvContentPartPr>
              <p14:xfrm>
                <a:off x="9548157" y="4901564"/>
                <a:ext cx="28800" cy="1738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402750B8-CA77-6514-99C2-E8278375550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39517" y="4892564"/>
                  <a:ext cx="464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041673B-6D34-DD20-3AB4-3E1B41462AC8}"/>
                    </a:ext>
                  </a:extLst>
                </p14:cNvPr>
                <p14:cNvContentPartPr/>
                <p14:nvPr/>
              </p14:nvContentPartPr>
              <p14:xfrm>
                <a:off x="9516117" y="4965284"/>
                <a:ext cx="93240" cy="619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041673B-6D34-DD20-3AB4-3E1B41462AC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507117" y="4956644"/>
                  <a:ext cx="1108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DBB0B48D-4FCB-327A-3DC5-C9B4B44C97A3}"/>
                    </a:ext>
                  </a:extLst>
                </p14:cNvPr>
                <p14:cNvContentPartPr/>
                <p14:nvPr/>
              </p14:nvContentPartPr>
              <p14:xfrm>
                <a:off x="9585237" y="4873844"/>
                <a:ext cx="22320" cy="108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DBB0B48D-4FCB-327A-3DC5-C9B4B44C97A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576237" y="4864844"/>
                  <a:ext cx="399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00AABC83-63C5-641D-4735-4A7A3E8F0C38}"/>
                    </a:ext>
                  </a:extLst>
                </p14:cNvPr>
                <p14:cNvContentPartPr/>
                <p14:nvPr/>
              </p14:nvContentPartPr>
              <p14:xfrm>
                <a:off x="9581997" y="4806524"/>
                <a:ext cx="97200" cy="2124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00AABC83-63C5-641D-4735-4A7A3E8F0C3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573357" y="4797524"/>
                  <a:ext cx="1148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BBC42658-B63D-ED69-7FC3-4350DCA5ACF1}"/>
                    </a:ext>
                  </a:extLst>
                </p14:cNvPr>
                <p14:cNvContentPartPr/>
                <p14:nvPr/>
              </p14:nvContentPartPr>
              <p14:xfrm>
                <a:off x="9639957" y="4979324"/>
                <a:ext cx="12600" cy="694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BBC42658-B63D-ED69-7FC3-4350DCA5ACF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630957" y="4970684"/>
                  <a:ext cx="302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FE6188C1-A5EF-1E20-2F3D-0DE8662AA6AD}"/>
                    </a:ext>
                  </a:extLst>
                </p14:cNvPr>
                <p14:cNvContentPartPr/>
                <p14:nvPr/>
              </p14:nvContentPartPr>
              <p14:xfrm>
                <a:off x="9595677" y="5060324"/>
                <a:ext cx="169560" cy="194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FE6188C1-A5EF-1E20-2F3D-0DE8662AA6A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587037" y="5051324"/>
                  <a:ext cx="187200" cy="37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110" y="462915"/>
            <a:ext cx="9525000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153670" y="121285"/>
            <a:ext cx="6096000" cy="7353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jmp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指令</a:t>
            </a: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80670" y="1142365"/>
            <a:ext cx="6096000" cy="2286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CS IP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决定当前程序的执行的指令位置</a:t>
            </a:r>
          </a:p>
          <a:p>
            <a:pPr indent="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修改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CS IP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可以实现程序跳转</a:t>
            </a:r>
          </a:p>
          <a:p>
            <a:pPr indent="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修改方式：</a:t>
            </a:r>
          </a:p>
          <a:p>
            <a:pPr indent="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、通过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r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命令</a:t>
            </a:r>
          </a:p>
          <a:p>
            <a:pPr indent="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、通过指令更改</a:t>
            </a:r>
          </a:p>
          <a:p>
            <a:pPr indent="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Times New Roman" panose="02020603050405020304"/>
              <a:sym typeface="Times New Roman" panose="02020603050405020304"/>
            </a:endParaRPr>
          </a:p>
          <a:p>
            <a:pPr indent="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7035" y="4072255"/>
            <a:ext cx="3527425" cy="15443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9110" y="5815965"/>
            <a:ext cx="3140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不能通过</a:t>
            </a:r>
            <a:r>
              <a:rPr lang="en-US" altLang="zh-CN">
                <a:solidFill>
                  <a:srgbClr val="FF0000"/>
                </a:solidFill>
              </a:rPr>
              <a:t>mov</a:t>
            </a:r>
            <a:r>
              <a:rPr lang="zh-CN" altLang="en-US">
                <a:solidFill>
                  <a:srgbClr val="FF0000"/>
                </a:solidFill>
              </a:rPr>
              <a:t>指令更改</a:t>
            </a:r>
            <a:r>
              <a:rPr lang="en-US" altLang="zh-CN">
                <a:solidFill>
                  <a:srgbClr val="FF0000"/>
                </a:solidFill>
              </a:rPr>
              <a:t>CS,IP</a:t>
            </a: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5083175" y="4017645"/>
            <a:ext cx="3787775" cy="2286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jmp 1234:0222</a:t>
            </a:r>
          </a:p>
          <a:p>
            <a:pPr indent="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将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CS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修改为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1234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IP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修改为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0222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Times New Roman" panose="02020603050405020304"/>
              <a:sym typeface="Times New Roman" panose="02020603050405020304"/>
            </a:endParaRPr>
          </a:p>
          <a:p>
            <a:pPr indent="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jmp 1234</a:t>
            </a:r>
          </a:p>
          <a:p>
            <a:pPr indent="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CS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不变，将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IP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修改为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1234</a:t>
            </a:r>
          </a:p>
          <a:p>
            <a:pPr indent="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jmp bx CS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不变，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IP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修改为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bx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中的值</a:t>
            </a:r>
          </a:p>
          <a:p>
            <a:pPr indent="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Times New Roman" panose="02020603050405020304"/>
              <a:sym typeface="Times New Roman" panose="02020603050405020304"/>
            </a:endParaRPr>
          </a:p>
          <a:p>
            <a:pPr indent="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1B8E5C7-76FB-08EB-A379-FCB651F3259C}"/>
              </a:ext>
            </a:extLst>
          </p:cNvPr>
          <p:cNvGrpSpPr/>
          <p:nvPr/>
        </p:nvGrpSpPr>
        <p:grpSpPr>
          <a:xfrm>
            <a:off x="3704997" y="2409644"/>
            <a:ext cx="679320" cy="574200"/>
            <a:chOff x="3704997" y="2409644"/>
            <a:chExt cx="679320" cy="57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DE8CB78D-EF43-9F9D-58D1-58017900E817}"/>
                    </a:ext>
                  </a:extLst>
                </p14:cNvPr>
                <p14:cNvContentPartPr/>
                <p14:nvPr/>
              </p14:nvContentPartPr>
              <p14:xfrm>
                <a:off x="3828837" y="2409644"/>
                <a:ext cx="28440" cy="723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DE8CB78D-EF43-9F9D-58D1-58017900E81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19837" y="2401004"/>
                  <a:ext cx="460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7881672-015C-165D-F2CD-EFDCA6343EEF}"/>
                    </a:ext>
                  </a:extLst>
                </p14:cNvPr>
                <p14:cNvContentPartPr/>
                <p14:nvPr/>
              </p14:nvContentPartPr>
              <p14:xfrm>
                <a:off x="3704997" y="2535644"/>
                <a:ext cx="198720" cy="3812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7881672-015C-165D-F2CD-EFDCA6343EE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96357" y="2526644"/>
                  <a:ext cx="2163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D0202D9-F2BA-765F-C1F2-3726B2F5E73F}"/>
                    </a:ext>
                  </a:extLst>
                </p14:cNvPr>
                <p14:cNvContentPartPr/>
                <p14:nvPr/>
              </p14:nvContentPartPr>
              <p14:xfrm>
                <a:off x="3975357" y="2538164"/>
                <a:ext cx="346320" cy="4456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D0202D9-F2BA-765F-C1F2-3726B2F5E73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66357" y="2529524"/>
                  <a:ext cx="36396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9DA54C1-A04C-D0EE-1E4C-356372F81BD5}"/>
                    </a:ext>
                  </a:extLst>
                </p14:cNvPr>
                <p14:cNvContentPartPr/>
                <p14:nvPr/>
              </p14:nvContentPartPr>
              <p14:xfrm>
                <a:off x="4240317" y="2545364"/>
                <a:ext cx="144000" cy="1882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9DA54C1-A04C-D0EE-1E4C-356372F81BD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31677" y="2536364"/>
                  <a:ext cx="16164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47C5C8C4-F410-BD87-E98E-35E7671C034F}"/>
              </a:ext>
            </a:extLst>
          </p:cNvPr>
          <p:cNvGrpSpPr/>
          <p:nvPr/>
        </p:nvGrpSpPr>
        <p:grpSpPr>
          <a:xfrm>
            <a:off x="4545957" y="2211644"/>
            <a:ext cx="3271320" cy="696240"/>
            <a:chOff x="4545957" y="2211644"/>
            <a:chExt cx="3271320" cy="69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04D58D81-5989-7F61-14BF-52643CE11B21}"/>
                    </a:ext>
                  </a:extLst>
                </p14:cNvPr>
                <p14:cNvContentPartPr/>
                <p14:nvPr/>
              </p14:nvContentPartPr>
              <p14:xfrm>
                <a:off x="4568637" y="2384804"/>
                <a:ext cx="140040" cy="687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04D58D81-5989-7F61-14BF-52643CE11B2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59997" y="2375804"/>
                  <a:ext cx="1576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CF40ADA-EAF7-F153-A3E5-E95A6E2E0171}"/>
                    </a:ext>
                  </a:extLst>
                </p14:cNvPr>
                <p14:cNvContentPartPr/>
                <p14:nvPr/>
              </p14:nvContentPartPr>
              <p14:xfrm>
                <a:off x="4607157" y="2258804"/>
                <a:ext cx="90000" cy="5176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CF40ADA-EAF7-F153-A3E5-E95A6E2E017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98157" y="2249804"/>
                  <a:ext cx="10764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D9ABDBE0-3F88-C228-9823-8484E9BAF00B}"/>
                    </a:ext>
                  </a:extLst>
                </p14:cNvPr>
                <p14:cNvContentPartPr/>
                <p14:nvPr/>
              </p14:nvContentPartPr>
              <p14:xfrm>
                <a:off x="4545957" y="2497484"/>
                <a:ext cx="192240" cy="1220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D9ABDBE0-3F88-C228-9823-8484E9BAF00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37317" y="2488484"/>
                  <a:ext cx="209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D22D438-944A-CB6A-28A3-A991B7328683}"/>
                    </a:ext>
                  </a:extLst>
                </p14:cNvPr>
                <p14:cNvContentPartPr/>
                <p14:nvPr/>
              </p14:nvContentPartPr>
              <p14:xfrm>
                <a:off x="4602117" y="2600444"/>
                <a:ext cx="178560" cy="504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D22D438-944A-CB6A-28A3-A991B732868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93117" y="2591444"/>
                  <a:ext cx="196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A5B8FA2-20DD-6582-40FD-D79CBBB45A5C}"/>
                    </a:ext>
                  </a:extLst>
                </p14:cNvPr>
                <p14:cNvContentPartPr/>
                <p14:nvPr/>
              </p14:nvContentPartPr>
              <p14:xfrm>
                <a:off x="4808757" y="2296964"/>
                <a:ext cx="120240" cy="4266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A5B8FA2-20DD-6582-40FD-D79CBBB45A5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00117" y="2288324"/>
                  <a:ext cx="1378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580333C-9284-FD92-4D79-5261EC0024DC}"/>
                    </a:ext>
                  </a:extLst>
                </p14:cNvPr>
                <p14:cNvContentPartPr/>
                <p14:nvPr/>
              </p14:nvContentPartPr>
              <p14:xfrm>
                <a:off x="4852317" y="2393444"/>
                <a:ext cx="135720" cy="446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580333C-9284-FD92-4D79-5261EC0024D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843317" y="2384804"/>
                  <a:ext cx="1533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8A9C4C5-EAE2-658B-F6E3-4D939D0B0FAE}"/>
                    </a:ext>
                  </a:extLst>
                </p14:cNvPr>
                <p14:cNvContentPartPr/>
                <p14:nvPr/>
              </p14:nvContentPartPr>
              <p14:xfrm>
                <a:off x="4875357" y="2374364"/>
                <a:ext cx="62280" cy="2638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8A9C4C5-EAE2-658B-F6E3-4D939D0B0FA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66357" y="2365724"/>
                  <a:ext cx="799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B82E151-EEF7-ACF9-DF43-6A1F8CC3A1C6}"/>
                    </a:ext>
                  </a:extLst>
                </p14:cNvPr>
                <p14:cNvContentPartPr/>
                <p14:nvPr/>
              </p14:nvContentPartPr>
              <p14:xfrm>
                <a:off x="4908117" y="2473364"/>
                <a:ext cx="114120" cy="1634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B82E151-EEF7-ACF9-DF43-6A1F8CC3A1C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99477" y="2464364"/>
                  <a:ext cx="131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4B3C558-89AD-14FE-E3B8-48B57C878072}"/>
                    </a:ext>
                  </a:extLst>
                </p14:cNvPr>
                <p14:cNvContentPartPr/>
                <p14:nvPr/>
              </p14:nvContentPartPr>
              <p14:xfrm>
                <a:off x="4927197" y="2554004"/>
                <a:ext cx="179280" cy="1929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4B3C558-89AD-14FE-E3B8-48B57C87807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918557" y="2545364"/>
                  <a:ext cx="1969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5F4B3E1-9D1D-8582-B0CB-F315D7471266}"/>
                    </a:ext>
                  </a:extLst>
                </p14:cNvPr>
                <p14:cNvContentPartPr/>
                <p14:nvPr/>
              </p14:nvContentPartPr>
              <p14:xfrm>
                <a:off x="5165517" y="2411804"/>
                <a:ext cx="47160" cy="2642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5F4B3E1-9D1D-8582-B0CB-F315D747126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156877" y="2403164"/>
                  <a:ext cx="648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B947622-1DB3-BF40-E508-D363184F6CA4}"/>
                    </a:ext>
                  </a:extLst>
                </p14:cNvPr>
                <p14:cNvContentPartPr/>
                <p14:nvPr/>
              </p14:nvContentPartPr>
              <p14:xfrm>
                <a:off x="5224917" y="2575244"/>
                <a:ext cx="45000" cy="230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B947622-1DB3-BF40-E508-D363184F6CA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215917" y="2566604"/>
                  <a:ext cx="626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876CE05-3BC9-2922-9AA6-279F6F99A165}"/>
                    </a:ext>
                  </a:extLst>
                </p14:cNvPr>
                <p14:cNvContentPartPr/>
                <p14:nvPr/>
              </p14:nvContentPartPr>
              <p14:xfrm>
                <a:off x="5108637" y="2694764"/>
                <a:ext cx="254880" cy="435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876CE05-3BC9-2922-9AA6-279F6F99A16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99997" y="2685764"/>
                  <a:ext cx="2725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7A2D8205-0FAD-1C52-0F1F-F97CB99A35B2}"/>
                    </a:ext>
                  </a:extLst>
                </p14:cNvPr>
                <p14:cNvContentPartPr/>
                <p14:nvPr/>
              </p14:nvContentPartPr>
              <p14:xfrm>
                <a:off x="5400237" y="2341964"/>
                <a:ext cx="34200" cy="705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7A2D8205-0FAD-1C52-0F1F-F97CB99A35B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91237" y="2333324"/>
                  <a:ext cx="518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288DB798-BD25-1E8F-821F-30C93C68BB3D}"/>
                    </a:ext>
                  </a:extLst>
                </p14:cNvPr>
                <p14:cNvContentPartPr/>
                <p14:nvPr/>
              </p14:nvContentPartPr>
              <p14:xfrm>
                <a:off x="5432637" y="2269244"/>
                <a:ext cx="118800" cy="1641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288DB798-BD25-1E8F-821F-30C93C68BB3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423637" y="2260244"/>
                  <a:ext cx="1364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4B0E2360-DA37-4490-17B0-4EAB92E00345}"/>
                    </a:ext>
                  </a:extLst>
                </p14:cNvPr>
                <p14:cNvContentPartPr/>
                <p14:nvPr/>
              </p14:nvContentPartPr>
              <p14:xfrm>
                <a:off x="5441997" y="2341244"/>
                <a:ext cx="60840" cy="367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4B0E2360-DA37-4490-17B0-4EAB92E0034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32997" y="2332244"/>
                  <a:ext cx="784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2399F02-A96C-638F-82CD-8D959357D858}"/>
                    </a:ext>
                  </a:extLst>
                </p14:cNvPr>
                <p14:cNvContentPartPr/>
                <p14:nvPr/>
              </p14:nvContentPartPr>
              <p14:xfrm>
                <a:off x="5420037" y="2408204"/>
                <a:ext cx="142920" cy="1267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2399F02-A96C-638F-82CD-8D959357D85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411397" y="2399564"/>
                  <a:ext cx="160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9687453-F465-F36A-BFBA-65745CC1AF0F}"/>
                    </a:ext>
                  </a:extLst>
                </p14:cNvPr>
                <p14:cNvContentPartPr/>
                <p14:nvPr/>
              </p14:nvContentPartPr>
              <p14:xfrm>
                <a:off x="5530197" y="2522324"/>
                <a:ext cx="90360" cy="1436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9687453-F465-F36A-BFBA-65745CC1AF0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521197" y="2513684"/>
                  <a:ext cx="108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0A4F02D-FBD6-4801-D671-465DDD4ABDDB}"/>
                    </a:ext>
                  </a:extLst>
                </p14:cNvPr>
                <p14:cNvContentPartPr/>
                <p14:nvPr/>
              </p14:nvContentPartPr>
              <p14:xfrm>
                <a:off x="5365317" y="2574524"/>
                <a:ext cx="78120" cy="1303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0A4F02D-FBD6-4801-D671-465DDD4ABDD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356677" y="2565884"/>
                  <a:ext cx="95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AAB38F1-2965-68FF-F531-5D10F2BFF768}"/>
                    </a:ext>
                  </a:extLst>
                </p14:cNvPr>
                <p14:cNvContentPartPr/>
                <p14:nvPr/>
              </p14:nvContentPartPr>
              <p14:xfrm>
                <a:off x="5425077" y="2632124"/>
                <a:ext cx="312480" cy="795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AAB38F1-2965-68FF-F531-5D10F2BFF76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416437" y="2623124"/>
                  <a:ext cx="3301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C9BCB7B-5B53-BE56-040C-B67670BE383C}"/>
                    </a:ext>
                  </a:extLst>
                </p14:cNvPr>
                <p14:cNvContentPartPr/>
                <p14:nvPr/>
              </p14:nvContentPartPr>
              <p14:xfrm>
                <a:off x="5716677" y="2335484"/>
                <a:ext cx="95400" cy="3592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C9BCB7B-5B53-BE56-040C-B67670BE383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08037" y="2326484"/>
                  <a:ext cx="11304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B6A5FCA8-AEB0-2CDB-DF12-1580246C0BDE}"/>
                    </a:ext>
                  </a:extLst>
                </p14:cNvPr>
                <p14:cNvContentPartPr/>
                <p14:nvPr/>
              </p14:nvContentPartPr>
              <p14:xfrm>
                <a:off x="5827197" y="2477324"/>
                <a:ext cx="28440" cy="777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B6A5FCA8-AEB0-2CDB-DF12-1580246C0BD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818197" y="2468324"/>
                  <a:ext cx="460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8AE17B7D-1D06-4AF8-FC52-8AE9E6A49006}"/>
                    </a:ext>
                  </a:extLst>
                </p14:cNvPr>
                <p14:cNvContentPartPr/>
                <p14:nvPr/>
              </p14:nvContentPartPr>
              <p14:xfrm>
                <a:off x="5849877" y="2263484"/>
                <a:ext cx="147960" cy="2955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8AE17B7D-1D06-4AF8-FC52-8AE9E6A4900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841237" y="2254484"/>
                  <a:ext cx="1656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5C4F0CB1-C6F0-1913-E337-A20DAF771855}"/>
                    </a:ext>
                  </a:extLst>
                </p14:cNvPr>
                <p14:cNvContentPartPr/>
                <p14:nvPr/>
              </p14:nvContentPartPr>
              <p14:xfrm>
                <a:off x="5877237" y="2431964"/>
                <a:ext cx="168480" cy="860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5C4F0CB1-C6F0-1913-E337-A20DAF77185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868237" y="2422964"/>
                  <a:ext cx="1861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5987759-B3DC-AE2B-D9D4-4F708C6B1251}"/>
                    </a:ext>
                  </a:extLst>
                </p14:cNvPr>
                <p14:cNvContentPartPr/>
                <p14:nvPr/>
              </p14:nvContentPartPr>
              <p14:xfrm>
                <a:off x="5884077" y="2520164"/>
                <a:ext cx="149040" cy="2660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5987759-B3DC-AE2B-D9D4-4F708C6B125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875077" y="2511164"/>
                  <a:ext cx="1666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CEAF7982-B02E-809B-C90E-85F9ED46C6FA}"/>
                    </a:ext>
                  </a:extLst>
                </p14:cNvPr>
                <p14:cNvContentPartPr/>
                <p14:nvPr/>
              </p14:nvContentPartPr>
              <p14:xfrm>
                <a:off x="6151557" y="2374364"/>
                <a:ext cx="126720" cy="3153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CEAF7982-B02E-809B-C90E-85F9ED46C6F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142557" y="2365724"/>
                  <a:ext cx="1443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3AFC1DE9-B6A2-C68B-F779-E8813DF77BE2}"/>
                    </a:ext>
                  </a:extLst>
                </p14:cNvPr>
                <p14:cNvContentPartPr/>
                <p14:nvPr/>
              </p14:nvContentPartPr>
              <p14:xfrm>
                <a:off x="6272157" y="2308844"/>
                <a:ext cx="106200" cy="1756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3AFC1DE9-B6A2-C68B-F779-E8813DF77BE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263157" y="2299844"/>
                  <a:ext cx="123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D093A04-4DED-64FF-0D84-1F7FFEED2A3B}"/>
                    </a:ext>
                  </a:extLst>
                </p14:cNvPr>
                <p14:cNvContentPartPr/>
                <p14:nvPr/>
              </p14:nvContentPartPr>
              <p14:xfrm>
                <a:off x="6252717" y="2488484"/>
                <a:ext cx="93240" cy="1497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D093A04-4DED-64FF-0D84-1F7FFEED2A3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244077" y="2479844"/>
                  <a:ext cx="110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E535808-DF98-AA23-061D-1E9371DDC055}"/>
                    </a:ext>
                  </a:extLst>
                </p14:cNvPr>
                <p14:cNvContentPartPr/>
                <p14:nvPr/>
              </p14:nvContentPartPr>
              <p14:xfrm>
                <a:off x="6275757" y="2504684"/>
                <a:ext cx="186480" cy="1350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E535808-DF98-AA23-061D-1E9371DDC05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66757" y="2496044"/>
                  <a:ext cx="204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F35945B-CCFD-DB80-0D1D-282DB2BBB944}"/>
                    </a:ext>
                  </a:extLst>
                </p14:cNvPr>
                <p14:cNvContentPartPr/>
                <p14:nvPr/>
              </p14:nvContentPartPr>
              <p14:xfrm>
                <a:off x="6560517" y="2451044"/>
                <a:ext cx="93960" cy="1634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F35945B-CCFD-DB80-0D1D-282DB2BBB94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551877" y="2442044"/>
                  <a:ext cx="111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E726987-F6C2-C215-288E-13FEDDBE3B8C}"/>
                    </a:ext>
                  </a:extLst>
                </p14:cNvPr>
                <p14:cNvContentPartPr/>
                <p14:nvPr/>
              </p14:nvContentPartPr>
              <p14:xfrm>
                <a:off x="6680397" y="2438444"/>
                <a:ext cx="110520" cy="1764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E726987-F6C2-C215-288E-13FEDDBE3B8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671757" y="2429444"/>
                  <a:ext cx="1281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90D3646-BE21-5044-F41B-1FA4E820604B}"/>
                    </a:ext>
                  </a:extLst>
                </p14:cNvPr>
                <p14:cNvContentPartPr/>
                <p14:nvPr/>
              </p14:nvContentPartPr>
              <p14:xfrm>
                <a:off x="6895677" y="2360324"/>
                <a:ext cx="90360" cy="216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90D3646-BE21-5044-F41B-1FA4E820604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887037" y="2351684"/>
                  <a:ext cx="108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BF52A1CC-B45A-388B-F680-CBC1710525C8}"/>
                    </a:ext>
                  </a:extLst>
                </p14:cNvPr>
                <p14:cNvContentPartPr/>
                <p14:nvPr/>
              </p14:nvContentPartPr>
              <p14:xfrm>
                <a:off x="6872637" y="2434844"/>
                <a:ext cx="24120" cy="799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BF52A1CC-B45A-388B-F680-CBC1710525C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863637" y="2425844"/>
                  <a:ext cx="417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39F71B0B-62B4-ADC1-7830-747ED23B1689}"/>
                    </a:ext>
                  </a:extLst>
                </p14:cNvPr>
                <p14:cNvContentPartPr/>
                <p14:nvPr/>
              </p14:nvContentPartPr>
              <p14:xfrm>
                <a:off x="6889197" y="2442764"/>
                <a:ext cx="66960" cy="982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39F71B0B-62B4-ADC1-7830-747ED23B168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880197" y="2434124"/>
                  <a:ext cx="846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0322593-B7F6-719F-E08A-0AAE6950BBCF}"/>
                    </a:ext>
                  </a:extLst>
                </p14:cNvPr>
                <p14:cNvContentPartPr/>
                <p14:nvPr/>
              </p14:nvContentPartPr>
              <p14:xfrm>
                <a:off x="6897837" y="2263124"/>
                <a:ext cx="256680" cy="3880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0322593-B7F6-719F-E08A-0AAE6950BBC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888837" y="2254484"/>
                  <a:ext cx="27432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F98313E-F9F6-629F-7FDC-0DD19B427379}"/>
                    </a:ext>
                  </a:extLst>
                </p14:cNvPr>
                <p14:cNvContentPartPr/>
                <p14:nvPr/>
              </p14:nvContentPartPr>
              <p14:xfrm>
                <a:off x="6910437" y="2466524"/>
                <a:ext cx="152640" cy="1490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F98313E-F9F6-629F-7FDC-0DD19B42737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901437" y="2457524"/>
                  <a:ext cx="170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CB7B2D0-0DE8-33DE-B98F-525C9FAD12E3}"/>
                    </a:ext>
                  </a:extLst>
                </p14:cNvPr>
                <p14:cNvContentPartPr/>
                <p14:nvPr/>
              </p14:nvContentPartPr>
              <p14:xfrm>
                <a:off x="7031037" y="2211644"/>
                <a:ext cx="12960" cy="133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CB7B2D0-0DE8-33DE-B98F-525C9FAD12E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022397" y="2203004"/>
                  <a:ext cx="30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526CC2F5-19BD-2B80-118F-85F91D1FE4C8}"/>
                    </a:ext>
                  </a:extLst>
                </p14:cNvPr>
                <p14:cNvContentPartPr/>
                <p14:nvPr/>
              </p14:nvContentPartPr>
              <p14:xfrm>
                <a:off x="7289517" y="2444924"/>
                <a:ext cx="5400" cy="165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526CC2F5-19BD-2B80-118F-85F91D1FE4C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280517" y="2436284"/>
                  <a:ext cx="23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14676AC5-5320-0916-23C0-C64848608932}"/>
                    </a:ext>
                  </a:extLst>
                </p14:cNvPr>
                <p14:cNvContentPartPr/>
                <p14:nvPr/>
              </p14:nvContentPartPr>
              <p14:xfrm>
                <a:off x="7212477" y="2424044"/>
                <a:ext cx="192960" cy="4838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14676AC5-5320-0916-23C0-C6484860893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203477" y="2415404"/>
                  <a:ext cx="21060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A5A575CE-8481-183C-C196-E4FA08E08926}"/>
                    </a:ext>
                  </a:extLst>
                </p14:cNvPr>
                <p14:cNvContentPartPr/>
                <p14:nvPr/>
              </p14:nvContentPartPr>
              <p14:xfrm>
                <a:off x="7399317" y="2428004"/>
                <a:ext cx="107280" cy="1638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A5A575CE-8481-183C-C196-E4FA08E0892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390317" y="2419364"/>
                  <a:ext cx="1249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5762CEF8-002F-541D-D597-497D6B8ABF41}"/>
                    </a:ext>
                  </a:extLst>
                </p14:cNvPr>
                <p14:cNvContentPartPr/>
                <p14:nvPr/>
              </p14:nvContentPartPr>
              <p14:xfrm>
                <a:off x="7545477" y="2315324"/>
                <a:ext cx="87480" cy="2815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5762CEF8-002F-541D-D597-497D6B8ABF4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536837" y="2306684"/>
                  <a:ext cx="105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65BB213B-06EE-953B-967D-65A8156B50FD}"/>
                    </a:ext>
                  </a:extLst>
                </p14:cNvPr>
                <p14:cNvContentPartPr/>
                <p14:nvPr/>
              </p14:nvContentPartPr>
              <p14:xfrm>
                <a:off x="7589037" y="2389124"/>
                <a:ext cx="78840" cy="2343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65BB213B-06EE-953B-967D-65A8156B50F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80397" y="2380124"/>
                  <a:ext cx="96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E6C3BFA9-1028-177D-9D0A-D4289120B99C}"/>
                    </a:ext>
                  </a:extLst>
                </p14:cNvPr>
                <p14:cNvContentPartPr/>
                <p14:nvPr/>
              </p14:nvContentPartPr>
              <p14:xfrm>
                <a:off x="7546917" y="2496764"/>
                <a:ext cx="114840" cy="1090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E6C3BFA9-1028-177D-9D0A-D4289120B99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537917" y="2487764"/>
                  <a:ext cx="1324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B28ACF7C-69AB-B349-51F4-4AE8BCCB6DB0}"/>
                    </a:ext>
                  </a:extLst>
                </p14:cNvPr>
                <p14:cNvContentPartPr/>
                <p14:nvPr/>
              </p14:nvContentPartPr>
              <p14:xfrm>
                <a:off x="7662117" y="2231444"/>
                <a:ext cx="155160" cy="4906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B28ACF7C-69AB-B349-51F4-4AE8BCCB6DB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653117" y="2222804"/>
                  <a:ext cx="17280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1CA7239-2452-A303-C892-9DED43EA4996}"/>
                    </a:ext>
                  </a:extLst>
                </p14:cNvPr>
                <p14:cNvContentPartPr/>
                <p14:nvPr/>
              </p14:nvContentPartPr>
              <p14:xfrm>
                <a:off x="7680477" y="2479484"/>
                <a:ext cx="57600" cy="194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1CA7239-2452-A303-C892-9DED43EA499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671837" y="2470844"/>
                  <a:ext cx="7524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B681EFB3-FC63-7788-ECE7-0DA6A86E27AC}"/>
              </a:ext>
            </a:extLst>
          </p:cNvPr>
          <p:cNvGrpSpPr/>
          <p:nvPr/>
        </p:nvGrpSpPr>
        <p:grpSpPr>
          <a:xfrm>
            <a:off x="7901517" y="2299484"/>
            <a:ext cx="696600" cy="365400"/>
            <a:chOff x="7901517" y="2299484"/>
            <a:chExt cx="696600" cy="36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C59DB029-171A-BFF4-E84C-53B9D1A4768C}"/>
                    </a:ext>
                  </a:extLst>
                </p14:cNvPr>
                <p14:cNvContentPartPr/>
                <p14:nvPr/>
              </p14:nvContentPartPr>
              <p14:xfrm>
                <a:off x="7901517" y="2430884"/>
                <a:ext cx="73080" cy="406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C59DB029-171A-BFF4-E84C-53B9D1A4768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92517" y="2422244"/>
                  <a:ext cx="907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0C7403D-12ED-0E15-235D-5CAF08E314ED}"/>
                    </a:ext>
                  </a:extLst>
                </p14:cNvPr>
                <p14:cNvContentPartPr/>
                <p14:nvPr/>
              </p14:nvContentPartPr>
              <p14:xfrm>
                <a:off x="7940397" y="2417924"/>
                <a:ext cx="11160" cy="1566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0C7403D-12ED-0E15-235D-5CAF08E314E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931757" y="2408924"/>
                  <a:ext cx="28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F835DF1-0383-F0F4-2FDB-A63F1F5BA653}"/>
                    </a:ext>
                  </a:extLst>
                </p14:cNvPr>
                <p14:cNvContentPartPr/>
                <p14:nvPr/>
              </p14:nvContentPartPr>
              <p14:xfrm>
                <a:off x="7906197" y="2520164"/>
                <a:ext cx="97920" cy="1386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F835DF1-0383-F0F4-2FDB-A63F1F5BA65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897557" y="2511164"/>
                  <a:ext cx="115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ED26B4DB-92E9-DC64-EF22-35B2DCB36DF2}"/>
                    </a:ext>
                  </a:extLst>
                </p14:cNvPr>
                <p14:cNvContentPartPr/>
                <p14:nvPr/>
              </p14:nvContentPartPr>
              <p14:xfrm>
                <a:off x="8010957" y="2428724"/>
                <a:ext cx="117720" cy="910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ED26B4DB-92E9-DC64-EF22-35B2DCB36DF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002317" y="2420084"/>
                  <a:ext cx="135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04D18816-5413-0E1E-D4CF-6644E2F228F5}"/>
                    </a:ext>
                  </a:extLst>
                </p14:cNvPr>
                <p14:cNvContentPartPr/>
                <p14:nvPr/>
              </p14:nvContentPartPr>
              <p14:xfrm>
                <a:off x="8015277" y="2368964"/>
                <a:ext cx="204840" cy="2912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04D18816-5413-0E1E-D4CF-6644E2F228F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006277" y="2360324"/>
                  <a:ext cx="2224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E7D1B131-3479-C08F-33B2-24C7FF8A8E0B}"/>
                    </a:ext>
                  </a:extLst>
                </p14:cNvPr>
                <p14:cNvContentPartPr/>
                <p14:nvPr/>
              </p14:nvContentPartPr>
              <p14:xfrm>
                <a:off x="8279517" y="2458964"/>
                <a:ext cx="65520" cy="327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E7D1B131-3479-C08F-33B2-24C7FF8A8E0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270517" y="2450324"/>
                  <a:ext cx="831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CB02A2E8-D05C-505A-F977-521B6F319E5D}"/>
                    </a:ext>
                  </a:extLst>
                </p14:cNvPr>
                <p14:cNvContentPartPr/>
                <p14:nvPr/>
              </p14:nvContentPartPr>
              <p14:xfrm>
                <a:off x="8299677" y="2413964"/>
                <a:ext cx="18000" cy="1828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B02A2E8-D05C-505A-F977-521B6F319E5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291037" y="2405324"/>
                  <a:ext cx="356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C44DC93A-E4E5-C7D8-CF1E-1D54F0F78843}"/>
                    </a:ext>
                  </a:extLst>
                </p14:cNvPr>
                <p14:cNvContentPartPr/>
                <p14:nvPr/>
              </p14:nvContentPartPr>
              <p14:xfrm>
                <a:off x="8282397" y="2299484"/>
                <a:ext cx="163440" cy="3506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C44DC93A-E4E5-C7D8-CF1E-1D54F0F7884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273397" y="2290484"/>
                  <a:ext cx="181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1699D653-0D4B-C6F7-767C-37FEBD26CF9D}"/>
                    </a:ext>
                  </a:extLst>
                </p14:cNvPr>
                <p14:cNvContentPartPr/>
                <p14:nvPr/>
              </p14:nvContentPartPr>
              <p14:xfrm>
                <a:off x="8366277" y="2475164"/>
                <a:ext cx="129240" cy="1357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1699D653-0D4B-C6F7-767C-37FEBD26CF9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357277" y="2466524"/>
                  <a:ext cx="146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DFE47F02-29A3-4F9D-2F64-387CE4208E4D}"/>
                    </a:ext>
                  </a:extLst>
                </p14:cNvPr>
                <p14:cNvContentPartPr/>
                <p14:nvPr/>
              </p14:nvContentPartPr>
              <p14:xfrm>
                <a:off x="8341797" y="2623124"/>
                <a:ext cx="256320" cy="417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DFE47F02-29A3-4F9D-2F64-387CE4208E4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333157" y="2614124"/>
                  <a:ext cx="27396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EE566DD6-4695-4CC5-C832-D40E0C96ED6E}"/>
              </a:ext>
            </a:extLst>
          </p:cNvPr>
          <p:cNvGrpSpPr/>
          <p:nvPr/>
        </p:nvGrpSpPr>
        <p:grpSpPr>
          <a:xfrm>
            <a:off x="4752957" y="4262924"/>
            <a:ext cx="244440" cy="296280"/>
            <a:chOff x="4752957" y="4262924"/>
            <a:chExt cx="244440" cy="29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A1B79DE7-A091-A492-7949-5BEEF6BA802C}"/>
                    </a:ext>
                  </a:extLst>
                </p14:cNvPr>
                <p14:cNvContentPartPr/>
                <p14:nvPr/>
              </p14:nvContentPartPr>
              <p14:xfrm>
                <a:off x="4865637" y="4329884"/>
                <a:ext cx="52560" cy="1634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A1B79DE7-A091-A492-7949-5BEEF6BA802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856637" y="4321244"/>
                  <a:ext cx="702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C5EEF3F8-3C72-31CE-3436-31B2E2671A75}"/>
                    </a:ext>
                  </a:extLst>
                </p14:cNvPr>
                <p14:cNvContentPartPr/>
                <p14:nvPr/>
              </p14:nvContentPartPr>
              <p14:xfrm>
                <a:off x="4752957" y="4262924"/>
                <a:ext cx="244440" cy="29628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C5EEF3F8-3C72-31CE-3436-31B2E2671A7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743957" y="4253924"/>
                  <a:ext cx="262080" cy="31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18AB7EF0-F113-A49E-0EA3-D7D695AA2DA4}"/>
              </a:ext>
            </a:extLst>
          </p:cNvPr>
          <p:cNvGrpSpPr/>
          <p:nvPr/>
        </p:nvGrpSpPr>
        <p:grpSpPr>
          <a:xfrm>
            <a:off x="4799037" y="5183444"/>
            <a:ext cx="261720" cy="303120"/>
            <a:chOff x="4799037" y="5183444"/>
            <a:chExt cx="261720" cy="30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87DDEF00-6F4A-40C3-258D-BD127BACBCEA}"/>
                    </a:ext>
                  </a:extLst>
                </p14:cNvPr>
                <p14:cNvContentPartPr/>
                <p14:nvPr/>
              </p14:nvContentPartPr>
              <p14:xfrm>
                <a:off x="4907397" y="5277044"/>
                <a:ext cx="100440" cy="1303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87DDEF00-6F4A-40C3-258D-BD127BACBCE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898397" y="5268044"/>
                  <a:ext cx="1180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C5D9AD0C-AFD8-0F36-9F7E-E6EF84866E2E}"/>
                    </a:ext>
                  </a:extLst>
                </p14:cNvPr>
                <p14:cNvContentPartPr/>
                <p14:nvPr/>
              </p14:nvContentPartPr>
              <p14:xfrm>
                <a:off x="4799037" y="5183444"/>
                <a:ext cx="261720" cy="3031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C5D9AD0C-AFD8-0F36-9F7E-E6EF84866E2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790037" y="5174444"/>
                  <a:ext cx="279360" cy="32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91957E4B-9F83-B3DB-B800-1C5BF55C18CE}"/>
              </a:ext>
            </a:extLst>
          </p:cNvPr>
          <p:cNvGrpSpPr/>
          <p:nvPr/>
        </p:nvGrpSpPr>
        <p:grpSpPr>
          <a:xfrm>
            <a:off x="4796157" y="6037724"/>
            <a:ext cx="284760" cy="344520"/>
            <a:chOff x="4796157" y="6037724"/>
            <a:chExt cx="284760" cy="34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D304AB92-6B77-BDD0-4C9A-D689043256B4}"/>
                    </a:ext>
                  </a:extLst>
                </p14:cNvPr>
                <p14:cNvContentPartPr/>
                <p14:nvPr/>
              </p14:nvContentPartPr>
              <p14:xfrm>
                <a:off x="4887597" y="6156164"/>
                <a:ext cx="126000" cy="1450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D304AB92-6B77-BDD0-4C9A-D689043256B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878957" y="6147164"/>
                  <a:ext cx="143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F2D13AED-429D-4984-8A8B-F6AAC604A1E9}"/>
                    </a:ext>
                  </a:extLst>
                </p14:cNvPr>
                <p14:cNvContentPartPr/>
                <p14:nvPr/>
              </p14:nvContentPartPr>
              <p14:xfrm>
                <a:off x="4796157" y="6037724"/>
                <a:ext cx="284760" cy="3445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F2D13AED-429D-4984-8A8B-F6AAC604A1E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787517" y="6029084"/>
                  <a:ext cx="302400" cy="362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82295" y="547370"/>
            <a:ext cx="11114405" cy="55403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2280" y="155575"/>
            <a:ext cx="744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例子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7D91940B-E39C-056D-D4BB-363CB3E2B3E5}"/>
                  </a:ext>
                </a:extLst>
              </p14:cNvPr>
              <p14:cNvContentPartPr/>
              <p14:nvPr/>
            </p14:nvContentPartPr>
            <p14:xfrm>
              <a:off x="867837" y="4402964"/>
              <a:ext cx="95400" cy="1512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7D91940B-E39C-056D-D4BB-363CB3E2B3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9197" y="4393964"/>
                <a:ext cx="113040" cy="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7A3DDD32-0D45-6609-9425-766A44F62926}"/>
              </a:ext>
            </a:extLst>
          </p:cNvPr>
          <p:cNvGrpSpPr/>
          <p:nvPr/>
        </p:nvGrpSpPr>
        <p:grpSpPr>
          <a:xfrm>
            <a:off x="557157" y="6228884"/>
            <a:ext cx="2371680" cy="442080"/>
            <a:chOff x="557157" y="6228884"/>
            <a:chExt cx="2371680" cy="44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A0DDC0B8-6C45-8C02-36AD-08DCA35A96F9}"/>
                    </a:ext>
                  </a:extLst>
                </p14:cNvPr>
                <p14:cNvContentPartPr/>
                <p14:nvPr/>
              </p14:nvContentPartPr>
              <p14:xfrm>
                <a:off x="557157" y="6365324"/>
                <a:ext cx="157320" cy="280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A0DDC0B8-6C45-8C02-36AD-08DCA35A96F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8517" y="6356324"/>
                  <a:ext cx="1749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9CBC846-5681-819D-C55C-FF87E6E498BF}"/>
                    </a:ext>
                  </a:extLst>
                </p14:cNvPr>
                <p14:cNvContentPartPr/>
                <p14:nvPr/>
              </p14:nvContentPartPr>
              <p14:xfrm>
                <a:off x="762717" y="6254804"/>
                <a:ext cx="119160" cy="298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9CBC846-5681-819D-C55C-FF87E6E498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4077" y="6245804"/>
                  <a:ext cx="1368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FEA5516-2147-DF08-DA22-9C39A06FE03D}"/>
                    </a:ext>
                  </a:extLst>
                </p14:cNvPr>
                <p14:cNvContentPartPr/>
                <p14:nvPr/>
              </p14:nvContentPartPr>
              <p14:xfrm>
                <a:off x="753717" y="6228884"/>
                <a:ext cx="70200" cy="3268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FEA5516-2147-DF08-DA22-9C39A06FE03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4717" y="6220244"/>
                  <a:ext cx="878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C66CBD6-3CD6-9DE3-764E-07479A728ABD}"/>
                    </a:ext>
                  </a:extLst>
                </p14:cNvPr>
                <p14:cNvContentPartPr/>
                <p14:nvPr/>
              </p14:nvContentPartPr>
              <p14:xfrm>
                <a:off x="806997" y="6319604"/>
                <a:ext cx="121320" cy="2746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C66CBD6-3CD6-9DE3-764E-07479A728AB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97997" y="6310604"/>
                  <a:ext cx="1389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B35E97B-09F8-E23A-6FF5-274410F7BB9B}"/>
                    </a:ext>
                  </a:extLst>
                </p14:cNvPr>
                <p14:cNvContentPartPr/>
                <p14:nvPr/>
              </p14:nvContentPartPr>
              <p14:xfrm>
                <a:off x="793317" y="6385844"/>
                <a:ext cx="70560" cy="1314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B35E97B-09F8-E23A-6FF5-274410F7BB9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4317" y="6376844"/>
                  <a:ext cx="882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2B39BEA-1F12-19D8-7C8D-D283862A6DA9}"/>
                    </a:ext>
                  </a:extLst>
                </p14:cNvPr>
                <p14:cNvContentPartPr/>
                <p14:nvPr/>
              </p14:nvContentPartPr>
              <p14:xfrm>
                <a:off x="748677" y="6544244"/>
                <a:ext cx="264960" cy="550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2B39BEA-1F12-19D8-7C8D-D283862A6DA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0037" y="6535244"/>
                  <a:ext cx="2826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8D5172E-44F6-1238-C023-543882117D2E}"/>
                    </a:ext>
                  </a:extLst>
                </p14:cNvPr>
                <p14:cNvContentPartPr/>
                <p14:nvPr/>
              </p14:nvContentPartPr>
              <p14:xfrm>
                <a:off x="1007517" y="6319604"/>
                <a:ext cx="132120" cy="313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8D5172E-44F6-1238-C023-543882117D2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8517" y="6310604"/>
                  <a:ext cx="1497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24B3406-1FE1-69F1-5E4B-93ECDE23931E}"/>
                    </a:ext>
                  </a:extLst>
                </p14:cNvPr>
                <p14:cNvContentPartPr/>
                <p14:nvPr/>
              </p14:nvContentPartPr>
              <p14:xfrm>
                <a:off x="960717" y="6275324"/>
                <a:ext cx="99000" cy="2073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24B3406-1FE1-69F1-5E4B-93ECDE23931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52077" y="6266324"/>
                  <a:ext cx="1166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7F5FCAC-7524-729A-D643-2DB39DF86221}"/>
                    </a:ext>
                  </a:extLst>
                </p14:cNvPr>
                <p14:cNvContentPartPr/>
                <p14:nvPr/>
              </p14:nvContentPartPr>
              <p14:xfrm>
                <a:off x="1010037" y="6451724"/>
                <a:ext cx="40320" cy="1188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7F5FCAC-7524-729A-D643-2DB39DF8622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01397" y="6442724"/>
                  <a:ext cx="57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FAA113B6-DEAB-A7DE-6F53-0D4AE23A42B7}"/>
                    </a:ext>
                  </a:extLst>
                </p14:cNvPr>
                <p14:cNvContentPartPr/>
                <p14:nvPr/>
              </p14:nvContentPartPr>
              <p14:xfrm>
                <a:off x="1055757" y="6382244"/>
                <a:ext cx="97560" cy="1767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FAA113B6-DEAB-A7DE-6F53-0D4AE23A42B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46757" y="6373244"/>
                  <a:ext cx="115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5BC4CFB-5EAE-48FA-6236-21FBB68FF4FE}"/>
                    </a:ext>
                  </a:extLst>
                </p14:cNvPr>
                <p14:cNvContentPartPr/>
                <p14:nvPr/>
              </p14:nvContentPartPr>
              <p14:xfrm>
                <a:off x="1033077" y="6560804"/>
                <a:ext cx="196200" cy="237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5BC4CFB-5EAE-48FA-6236-21FBB68FF4F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24437" y="6551804"/>
                  <a:ext cx="2138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45D6664-EBBF-A543-3EDD-DB8730F463F1}"/>
                    </a:ext>
                  </a:extLst>
                </p14:cNvPr>
                <p14:cNvContentPartPr/>
                <p14:nvPr/>
              </p14:nvContentPartPr>
              <p14:xfrm>
                <a:off x="1245117" y="6338684"/>
                <a:ext cx="77400" cy="316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45D6664-EBBF-A543-3EDD-DB8730F463F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36117" y="6329684"/>
                  <a:ext cx="950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F81F1AA-8C88-0347-FE34-501EDD94063B}"/>
                    </a:ext>
                  </a:extLst>
                </p14:cNvPr>
                <p14:cNvContentPartPr/>
                <p14:nvPr/>
              </p14:nvContentPartPr>
              <p14:xfrm>
                <a:off x="1209837" y="6284324"/>
                <a:ext cx="125280" cy="3222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F81F1AA-8C88-0347-FE34-501EDD94063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01197" y="6275324"/>
                  <a:ext cx="1429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32FBCB3-FF71-AE09-C793-84AE72E4DD2A}"/>
                    </a:ext>
                  </a:extLst>
                </p14:cNvPr>
                <p14:cNvContentPartPr/>
                <p14:nvPr/>
              </p14:nvContentPartPr>
              <p14:xfrm>
                <a:off x="1356357" y="6352724"/>
                <a:ext cx="237240" cy="2498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32FBCB3-FF71-AE09-C793-84AE72E4DD2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47357" y="6343724"/>
                  <a:ext cx="2548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30106D2-7658-E2E7-D475-76F23619045A}"/>
                    </a:ext>
                  </a:extLst>
                </p14:cNvPr>
                <p14:cNvContentPartPr/>
                <p14:nvPr/>
              </p14:nvContentPartPr>
              <p14:xfrm>
                <a:off x="1314237" y="6271724"/>
                <a:ext cx="79200" cy="2721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30106D2-7658-E2E7-D475-76F23619045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05237" y="6262724"/>
                  <a:ext cx="968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0CF2C50-AE37-4C1C-EC19-FFCCF1A104A1}"/>
                    </a:ext>
                  </a:extLst>
                </p14:cNvPr>
                <p14:cNvContentPartPr/>
                <p14:nvPr/>
              </p14:nvContentPartPr>
              <p14:xfrm>
                <a:off x="1348077" y="6445964"/>
                <a:ext cx="68040" cy="630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0CF2C50-AE37-4C1C-EC19-FFCCF1A104A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39077" y="6437324"/>
                  <a:ext cx="856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4AB7312-3985-037B-791D-15BC805F7699}"/>
                    </a:ext>
                  </a:extLst>
                </p14:cNvPr>
                <p14:cNvContentPartPr/>
                <p14:nvPr/>
              </p14:nvContentPartPr>
              <p14:xfrm>
                <a:off x="1547517" y="6253364"/>
                <a:ext cx="88560" cy="1033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4AB7312-3985-037B-791D-15BC805F769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38877" y="6244364"/>
                  <a:ext cx="106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6677583-5669-17E3-4FF2-D030C85926F8}"/>
                    </a:ext>
                  </a:extLst>
                </p14:cNvPr>
                <p14:cNvContentPartPr/>
                <p14:nvPr/>
              </p14:nvContentPartPr>
              <p14:xfrm>
                <a:off x="1562997" y="6337244"/>
                <a:ext cx="79200" cy="1980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6677583-5669-17E3-4FF2-D030C85926F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54357" y="6328244"/>
                  <a:ext cx="968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A7B990E-348A-9DEC-0113-63B74C58F773}"/>
                    </a:ext>
                  </a:extLst>
                </p14:cNvPr>
                <p14:cNvContentPartPr/>
                <p14:nvPr/>
              </p14:nvContentPartPr>
              <p14:xfrm>
                <a:off x="1675677" y="6286124"/>
                <a:ext cx="68760" cy="417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A7B990E-348A-9DEC-0113-63B74C58F77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67037" y="6277124"/>
                  <a:ext cx="864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A28EE61E-9EF2-E58D-76F8-EF988C1CDF74}"/>
                    </a:ext>
                  </a:extLst>
                </p14:cNvPr>
                <p14:cNvContentPartPr/>
                <p14:nvPr/>
              </p14:nvContentPartPr>
              <p14:xfrm>
                <a:off x="1652997" y="6382964"/>
                <a:ext cx="117360" cy="259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A28EE61E-9EF2-E58D-76F8-EF988C1CDF7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43997" y="6373964"/>
                  <a:ext cx="135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3390373-922F-3960-1863-75C03A600123}"/>
                    </a:ext>
                  </a:extLst>
                </p14:cNvPr>
                <p14:cNvContentPartPr/>
                <p14:nvPr/>
              </p14:nvContentPartPr>
              <p14:xfrm>
                <a:off x="1649397" y="6390884"/>
                <a:ext cx="116640" cy="2221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3390373-922F-3960-1863-75C03A60012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40397" y="6382244"/>
                  <a:ext cx="134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10F2746E-E99C-5D1D-2BF8-46E41CF0049C}"/>
                    </a:ext>
                  </a:extLst>
                </p14:cNvPr>
                <p14:cNvContentPartPr/>
                <p14:nvPr/>
              </p14:nvContentPartPr>
              <p14:xfrm>
                <a:off x="1884117" y="6471884"/>
                <a:ext cx="123840" cy="158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10F2746E-E99C-5D1D-2BF8-46E41CF0049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75477" y="6463244"/>
                  <a:ext cx="141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FEBBF3B9-5843-0F89-05C8-3CC162327CAA}"/>
                    </a:ext>
                  </a:extLst>
                </p14:cNvPr>
                <p14:cNvContentPartPr/>
                <p14:nvPr/>
              </p14:nvContentPartPr>
              <p14:xfrm>
                <a:off x="2044317" y="6278204"/>
                <a:ext cx="120600" cy="1166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FEBBF3B9-5843-0F89-05C8-3CC162327CA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35317" y="6269564"/>
                  <a:ext cx="1382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72AF3B5D-CB18-07D7-05E8-1ECA3AEC06BF}"/>
                    </a:ext>
                  </a:extLst>
                </p14:cNvPr>
                <p14:cNvContentPartPr/>
                <p14:nvPr/>
              </p14:nvContentPartPr>
              <p14:xfrm>
                <a:off x="2163837" y="6342284"/>
                <a:ext cx="81360" cy="601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72AF3B5D-CB18-07D7-05E8-1ECA3AEC06B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55197" y="6333644"/>
                  <a:ext cx="99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CEB4CE1-C78F-908D-9388-4BA2596AD686}"/>
                    </a:ext>
                  </a:extLst>
                </p14:cNvPr>
                <p14:cNvContentPartPr/>
                <p14:nvPr/>
              </p14:nvContentPartPr>
              <p14:xfrm>
                <a:off x="2161677" y="6404204"/>
                <a:ext cx="40320" cy="2577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CEB4CE1-C78F-908D-9388-4BA2596AD68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52677" y="6395204"/>
                  <a:ext cx="579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9EF7BB9A-46D3-A4CE-867C-09137D5E17C4}"/>
                    </a:ext>
                  </a:extLst>
                </p14:cNvPr>
                <p14:cNvContentPartPr/>
                <p14:nvPr/>
              </p14:nvContentPartPr>
              <p14:xfrm>
                <a:off x="2286597" y="6303404"/>
                <a:ext cx="88920" cy="3009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9EF7BB9A-46D3-A4CE-867C-09137D5E17C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77597" y="6294404"/>
                  <a:ext cx="106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CFB3825-F982-1B9E-3909-1C3C6550F9D8}"/>
                    </a:ext>
                  </a:extLst>
                </p14:cNvPr>
                <p14:cNvContentPartPr/>
                <p14:nvPr/>
              </p14:nvContentPartPr>
              <p14:xfrm>
                <a:off x="2392077" y="6278924"/>
                <a:ext cx="105840" cy="3301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CFB3825-F982-1B9E-3909-1C3C6550F9D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83437" y="6270284"/>
                  <a:ext cx="1234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AF63FFC-08E2-E51B-1F71-8D498C2FA497}"/>
                    </a:ext>
                  </a:extLst>
                </p14:cNvPr>
                <p14:cNvContentPartPr/>
                <p14:nvPr/>
              </p14:nvContentPartPr>
              <p14:xfrm>
                <a:off x="2427357" y="6368204"/>
                <a:ext cx="128160" cy="651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AF63FFC-08E2-E51B-1F71-8D498C2FA49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18357" y="6359204"/>
                  <a:ext cx="1458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55A9E388-C1B6-8895-31BA-B0D9E5899E0B}"/>
                    </a:ext>
                  </a:extLst>
                </p14:cNvPr>
                <p14:cNvContentPartPr/>
                <p14:nvPr/>
              </p14:nvContentPartPr>
              <p14:xfrm>
                <a:off x="2442117" y="6335084"/>
                <a:ext cx="61560" cy="2872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55A9E388-C1B6-8895-31BA-B0D9E5899E0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33477" y="6326084"/>
                  <a:ext cx="792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9FC774B-5563-BFEB-6DD1-E89274C284CF}"/>
                    </a:ext>
                  </a:extLst>
                </p14:cNvPr>
                <p14:cNvContentPartPr/>
                <p14:nvPr/>
              </p14:nvContentPartPr>
              <p14:xfrm>
                <a:off x="2470917" y="6453524"/>
                <a:ext cx="118440" cy="2037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9FC774B-5563-BFEB-6DD1-E89274C284C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62277" y="6444524"/>
                  <a:ext cx="1360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4E054AD-27D1-5506-506B-2416171098CF}"/>
                    </a:ext>
                  </a:extLst>
                </p14:cNvPr>
                <p14:cNvContentPartPr/>
                <p14:nvPr/>
              </p14:nvContentPartPr>
              <p14:xfrm>
                <a:off x="2465877" y="6494564"/>
                <a:ext cx="120240" cy="1472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4E054AD-27D1-5506-506B-2416171098C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56877" y="6485924"/>
                  <a:ext cx="137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07B272AB-281D-8A7E-73AE-6AA3022BEBF4}"/>
                    </a:ext>
                  </a:extLst>
                </p14:cNvPr>
                <p14:cNvContentPartPr/>
                <p14:nvPr/>
              </p14:nvContentPartPr>
              <p14:xfrm>
                <a:off x="2631117" y="6357764"/>
                <a:ext cx="86760" cy="1299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07B272AB-281D-8A7E-73AE-6AA3022BEBF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22477" y="6349124"/>
                  <a:ext cx="104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08F13D5-924D-00E0-67DC-EDAF5E0B81F7}"/>
                    </a:ext>
                  </a:extLst>
                </p14:cNvPr>
                <p14:cNvContentPartPr/>
                <p14:nvPr/>
              </p14:nvContentPartPr>
              <p14:xfrm>
                <a:off x="2675037" y="6414644"/>
                <a:ext cx="19440" cy="1843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08F13D5-924D-00E0-67DC-EDAF5E0B81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666037" y="6405644"/>
                  <a:ext cx="370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7488D5E-AC83-38EC-1CEF-8DEBC9E8281A}"/>
                    </a:ext>
                  </a:extLst>
                </p14:cNvPr>
                <p14:cNvContentPartPr/>
                <p14:nvPr/>
              </p14:nvContentPartPr>
              <p14:xfrm>
                <a:off x="2663877" y="6479444"/>
                <a:ext cx="75600" cy="1270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7488D5E-AC83-38EC-1CEF-8DEBC9E8281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55237" y="6470444"/>
                  <a:ext cx="932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38E0F5B-CCC6-BEC8-E31D-941AD5FA676F}"/>
                    </a:ext>
                  </a:extLst>
                </p14:cNvPr>
                <p14:cNvContentPartPr/>
                <p14:nvPr/>
              </p14:nvContentPartPr>
              <p14:xfrm>
                <a:off x="2736237" y="6339404"/>
                <a:ext cx="104040" cy="3315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38E0F5B-CCC6-BEC8-E31D-941AD5FA676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27237" y="6330404"/>
                  <a:ext cx="1216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686E984A-BF5C-D512-14A7-20A4F6645734}"/>
                    </a:ext>
                  </a:extLst>
                </p14:cNvPr>
                <p14:cNvContentPartPr/>
                <p14:nvPr/>
              </p14:nvContentPartPr>
              <p14:xfrm>
                <a:off x="2878077" y="6468284"/>
                <a:ext cx="50760" cy="903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686E984A-BF5C-D512-14A7-20A4F664573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69437" y="6459284"/>
                  <a:ext cx="6840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4AF9FBBB-64C5-6877-5CC3-14ACE4E20E64}"/>
              </a:ext>
            </a:extLst>
          </p:cNvPr>
          <p:cNvGrpSpPr/>
          <p:nvPr/>
        </p:nvGrpSpPr>
        <p:grpSpPr>
          <a:xfrm>
            <a:off x="6597237" y="6244364"/>
            <a:ext cx="3485880" cy="514080"/>
            <a:chOff x="6597237" y="6244364"/>
            <a:chExt cx="3485880" cy="51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65113F55-4D0D-C3BC-B6E7-411CD5B526E7}"/>
                    </a:ext>
                  </a:extLst>
                </p14:cNvPr>
                <p14:cNvContentPartPr/>
                <p14:nvPr/>
              </p14:nvContentPartPr>
              <p14:xfrm>
                <a:off x="6597237" y="6450644"/>
                <a:ext cx="31320" cy="1832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65113F55-4D0D-C3BC-B6E7-411CD5B526E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88597" y="6441644"/>
                  <a:ext cx="489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B760F201-9192-7C69-9111-EAF7F4568189}"/>
                    </a:ext>
                  </a:extLst>
                </p14:cNvPr>
                <p14:cNvContentPartPr/>
                <p14:nvPr/>
              </p14:nvContentPartPr>
              <p14:xfrm>
                <a:off x="6659877" y="6292604"/>
                <a:ext cx="226800" cy="4554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B760F201-9192-7C69-9111-EAF7F456818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51237" y="6283964"/>
                  <a:ext cx="24444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80EA6398-413C-F05B-F51B-BAC01538FA65}"/>
                    </a:ext>
                  </a:extLst>
                </p14:cNvPr>
                <p14:cNvContentPartPr/>
                <p14:nvPr/>
              </p14:nvContentPartPr>
              <p14:xfrm>
                <a:off x="6664557" y="6426164"/>
                <a:ext cx="123120" cy="723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80EA6398-413C-F05B-F51B-BAC01538FA6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55557" y="6417524"/>
                  <a:ext cx="140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E95DE4FF-5D61-72C7-8D52-7804FE3C9B93}"/>
                    </a:ext>
                  </a:extLst>
                </p14:cNvPr>
                <p14:cNvContentPartPr/>
                <p14:nvPr/>
              </p14:nvContentPartPr>
              <p14:xfrm>
                <a:off x="6661677" y="6397004"/>
                <a:ext cx="119880" cy="1926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95DE4FF-5D61-72C7-8D52-7804FE3C9B9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52677" y="6388364"/>
                  <a:ext cx="1375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E622EF32-C0B1-18AF-1842-DDAC91A83382}"/>
                    </a:ext>
                  </a:extLst>
                </p14:cNvPr>
                <p14:cNvContentPartPr/>
                <p14:nvPr/>
              </p14:nvContentPartPr>
              <p14:xfrm>
                <a:off x="6648357" y="6625964"/>
                <a:ext cx="185040" cy="457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E622EF32-C0B1-18AF-1842-DDAC91A8338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39717" y="6616964"/>
                  <a:ext cx="2026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BE1AC1D-6362-95D1-0735-A0309CFF6FAA}"/>
                    </a:ext>
                  </a:extLst>
                </p14:cNvPr>
                <p14:cNvContentPartPr/>
                <p14:nvPr/>
              </p14:nvContentPartPr>
              <p14:xfrm>
                <a:off x="7004397" y="6368564"/>
                <a:ext cx="206280" cy="3409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BE1AC1D-6362-95D1-0735-A0309CFF6FA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995757" y="6359564"/>
                  <a:ext cx="2239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DB2F7D5B-5111-6D0E-B1AC-32C0D62F1EC2}"/>
                    </a:ext>
                  </a:extLst>
                </p14:cNvPr>
                <p14:cNvContentPartPr/>
                <p14:nvPr/>
              </p14:nvContentPartPr>
              <p14:xfrm>
                <a:off x="6927357" y="6260924"/>
                <a:ext cx="163080" cy="3463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DB2F7D5B-5111-6D0E-B1AC-32C0D62F1EC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18357" y="6252284"/>
                  <a:ext cx="180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C6483F3-DF4C-181E-EA9C-113A08420FD7}"/>
                    </a:ext>
                  </a:extLst>
                </p14:cNvPr>
                <p14:cNvContentPartPr/>
                <p14:nvPr/>
              </p14:nvContentPartPr>
              <p14:xfrm>
                <a:off x="6959757" y="6298724"/>
                <a:ext cx="180360" cy="1821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C6483F3-DF4C-181E-EA9C-113A08420FD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951117" y="6290084"/>
                  <a:ext cx="1980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93CFC21A-59DE-FFCF-348C-3BFF1A9A1FAB}"/>
                    </a:ext>
                  </a:extLst>
                </p14:cNvPr>
                <p14:cNvContentPartPr/>
                <p14:nvPr/>
              </p14:nvContentPartPr>
              <p14:xfrm>
                <a:off x="7319397" y="6313844"/>
                <a:ext cx="115920" cy="3675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93CFC21A-59DE-FFCF-348C-3BFF1A9A1FA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10757" y="6304844"/>
                  <a:ext cx="1335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BE35FA5C-E82E-0F42-B8C5-506C1FDB8BCC}"/>
                    </a:ext>
                  </a:extLst>
                </p14:cNvPr>
                <p14:cNvContentPartPr/>
                <p14:nvPr/>
              </p14:nvContentPartPr>
              <p14:xfrm>
                <a:off x="7442877" y="6244364"/>
                <a:ext cx="144720" cy="4273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BE35FA5C-E82E-0F42-B8C5-506C1FDB8BC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33877" y="6235724"/>
                  <a:ext cx="16236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B2A74BEE-F719-43F7-A6BD-0D36747D205E}"/>
                    </a:ext>
                  </a:extLst>
                </p14:cNvPr>
                <p14:cNvContentPartPr/>
                <p14:nvPr/>
              </p14:nvContentPartPr>
              <p14:xfrm>
                <a:off x="7490397" y="6343004"/>
                <a:ext cx="161640" cy="1087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B2A74BEE-F719-43F7-A6BD-0D36747D205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81757" y="6334364"/>
                  <a:ext cx="179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C9767CD7-C58D-2803-083B-BAA424AABACC}"/>
                    </a:ext>
                  </a:extLst>
                </p14:cNvPr>
                <p14:cNvContentPartPr/>
                <p14:nvPr/>
              </p14:nvContentPartPr>
              <p14:xfrm>
                <a:off x="7519197" y="6350564"/>
                <a:ext cx="213120" cy="3870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C9767CD7-C58D-2803-083B-BAA424AABAC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510557" y="6341564"/>
                  <a:ext cx="2307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823EE66-6265-2A0B-A690-5C95374F7A9B}"/>
                    </a:ext>
                  </a:extLst>
                </p14:cNvPr>
                <p14:cNvContentPartPr/>
                <p14:nvPr/>
              </p14:nvContentPartPr>
              <p14:xfrm>
                <a:off x="7787757" y="6404564"/>
                <a:ext cx="186840" cy="3322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823EE66-6265-2A0B-A690-5C95374F7A9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779117" y="6395564"/>
                  <a:ext cx="2044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6953862-8644-983A-EBA6-D2872C694510}"/>
                    </a:ext>
                  </a:extLst>
                </p14:cNvPr>
                <p14:cNvContentPartPr/>
                <p14:nvPr/>
              </p14:nvContentPartPr>
              <p14:xfrm>
                <a:off x="7906917" y="6349844"/>
                <a:ext cx="178920" cy="4086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6953862-8644-983A-EBA6-D2872C69451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98277" y="6340844"/>
                  <a:ext cx="1965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55C35DF7-C404-CA61-DAE7-EF224CD98DFA}"/>
                    </a:ext>
                  </a:extLst>
                </p14:cNvPr>
                <p14:cNvContentPartPr/>
                <p14:nvPr/>
              </p14:nvContentPartPr>
              <p14:xfrm>
                <a:off x="8084757" y="6528044"/>
                <a:ext cx="82080" cy="1004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55C35DF7-C404-CA61-DAE7-EF224CD98DF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75757" y="6519044"/>
                  <a:ext cx="99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571C5826-FF33-40C0-06ED-4A8D1D4B3A7C}"/>
                    </a:ext>
                  </a:extLst>
                </p14:cNvPr>
                <p14:cNvContentPartPr/>
                <p14:nvPr/>
              </p14:nvContentPartPr>
              <p14:xfrm>
                <a:off x="8204277" y="6329684"/>
                <a:ext cx="154440" cy="2822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571C5826-FF33-40C0-06ED-4A8D1D4B3A7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95637" y="6321044"/>
                  <a:ext cx="1720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C6991306-A05B-40F9-448B-B5B39305C221}"/>
                    </a:ext>
                  </a:extLst>
                </p14:cNvPr>
                <p14:cNvContentPartPr/>
                <p14:nvPr/>
              </p14:nvContentPartPr>
              <p14:xfrm>
                <a:off x="8239197" y="6437684"/>
                <a:ext cx="206640" cy="2156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6991306-A05B-40F9-448B-B5B39305C22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30557" y="6428684"/>
                  <a:ext cx="224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E49797DC-A5CB-1C54-AB2B-502ED7E33DE9}"/>
                    </a:ext>
                  </a:extLst>
                </p14:cNvPr>
                <p14:cNvContentPartPr/>
                <p14:nvPr/>
              </p14:nvContentPartPr>
              <p14:xfrm>
                <a:off x="8278437" y="6487364"/>
                <a:ext cx="113040" cy="2131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E49797DC-A5CB-1C54-AB2B-502ED7E33DE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269437" y="6478724"/>
                  <a:ext cx="130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33E0BDCE-0C54-793C-0096-3981953A21B2}"/>
                    </a:ext>
                  </a:extLst>
                </p14:cNvPr>
                <p14:cNvContentPartPr/>
                <p14:nvPr/>
              </p14:nvContentPartPr>
              <p14:xfrm>
                <a:off x="8497677" y="6346964"/>
                <a:ext cx="160920" cy="28908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33E0BDCE-0C54-793C-0096-3981953A21B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489037" y="6337964"/>
                  <a:ext cx="1785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03865303-4399-6DC8-ED03-B04DBE7A9899}"/>
                    </a:ext>
                  </a:extLst>
                </p14:cNvPr>
                <p14:cNvContentPartPr/>
                <p14:nvPr/>
              </p14:nvContentPartPr>
              <p14:xfrm>
                <a:off x="8683437" y="6475484"/>
                <a:ext cx="68760" cy="792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03865303-4399-6DC8-ED03-B04DBE7A989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674437" y="6466484"/>
                  <a:ext cx="86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46E8D37B-73A0-345F-840F-A2A197AB3FEC}"/>
                    </a:ext>
                  </a:extLst>
                </p14:cNvPr>
                <p14:cNvContentPartPr/>
                <p14:nvPr/>
              </p14:nvContentPartPr>
              <p14:xfrm>
                <a:off x="8759757" y="6316724"/>
                <a:ext cx="122760" cy="1483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46E8D37B-73A0-345F-840F-A2A197AB3FE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750757" y="6307724"/>
                  <a:ext cx="1404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1BCD3159-58C3-71F5-4F68-B99BD51996FD}"/>
                    </a:ext>
                  </a:extLst>
                </p14:cNvPr>
                <p14:cNvContentPartPr/>
                <p14:nvPr/>
              </p14:nvContentPartPr>
              <p14:xfrm>
                <a:off x="8830677" y="6371084"/>
                <a:ext cx="98280" cy="1256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1BCD3159-58C3-71F5-4F68-B99BD51996F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822037" y="6362084"/>
                  <a:ext cx="115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2E328107-0EBA-5BDD-4C79-D16A424B2681}"/>
                    </a:ext>
                  </a:extLst>
                </p14:cNvPr>
                <p14:cNvContentPartPr/>
                <p14:nvPr/>
              </p14:nvContentPartPr>
              <p14:xfrm>
                <a:off x="8806917" y="6541004"/>
                <a:ext cx="180720" cy="1440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2E328107-0EBA-5BDD-4C79-D16A424B268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798277" y="6532364"/>
                  <a:ext cx="198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777BD5D7-A132-028D-FD74-E3688A806EA5}"/>
                    </a:ext>
                  </a:extLst>
                </p14:cNvPr>
                <p14:cNvContentPartPr/>
                <p14:nvPr/>
              </p14:nvContentPartPr>
              <p14:xfrm>
                <a:off x="8957037" y="6622004"/>
                <a:ext cx="59400" cy="9720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777BD5D7-A132-028D-FD74-E3688A806EA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948397" y="6613364"/>
                  <a:ext cx="770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6EB2C4C4-DB75-EE3A-C98D-FBAED838A8DB}"/>
                    </a:ext>
                  </a:extLst>
                </p14:cNvPr>
                <p14:cNvContentPartPr/>
                <p14:nvPr/>
              </p14:nvContentPartPr>
              <p14:xfrm>
                <a:off x="9043437" y="6449924"/>
                <a:ext cx="86400" cy="442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6EB2C4C4-DB75-EE3A-C98D-FBAED838A8D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034437" y="6440924"/>
                  <a:ext cx="104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38013FF4-2653-76AE-2D39-8858F4EB52C1}"/>
                    </a:ext>
                  </a:extLst>
                </p14:cNvPr>
                <p14:cNvContentPartPr/>
                <p14:nvPr/>
              </p14:nvContentPartPr>
              <p14:xfrm>
                <a:off x="9044517" y="6380804"/>
                <a:ext cx="109080" cy="2826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38013FF4-2653-76AE-2D39-8858F4EB52C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035877" y="6372164"/>
                  <a:ext cx="1267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2A9C250A-FEE4-F85B-3904-7236191565D6}"/>
                    </a:ext>
                  </a:extLst>
                </p14:cNvPr>
                <p14:cNvContentPartPr/>
                <p14:nvPr/>
              </p14:nvContentPartPr>
              <p14:xfrm>
                <a:off x="9165117" y="6425444"/>
                <a:ext cx="234000" cy="2620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2A9C250A-FEE4-F85B-3904-7236191565D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156477" y="6416804"/>
                  <a:ext cx="2516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EC06802D-E98E-9A39-3014-132A288DB15C}"/>
                    </a:ext>
                  </a:extLst>
                </p14:cNvPr>
                <p14:cNvContentPartPr/>
                <p14:nvPr/>
              </p14:nvContentPartPr>
              <p14:xfrm>
                <a:off x="9137757" y="6379004"/>
                <a:ext cx="48240" cy="2484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EC06802D-E98E-9A39-3014-132A288DB15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128757" y="6370364"/>
                  <a:ext cx="658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8F23C628-DD84-0BAD-7738-818DA6391D6D}"/>
                    </a:ext>
                  </a:extLst>
                </p14:cNvPr>
                <p14:cNvContentPartPr/>
                <p14:nvPr/>
              </p14:nvContentPartPr>
              <p14:xfrm>
                <a:off x="9160437" y="6520484"/>
                <a:ext cx="104760" cy="662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8F23C628-DD84-0BAD-7738-818DA6391D6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151797" y="6511844"/>
                  <a:ext cx="122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61E3E147-20FF-F0D6-F84E-7589D2E00144}"/>
                    </a:ext>
                  </a:extLst>
                </p14:cNvPr>
                <p14:cNvContentPartPr/>
                <p14:nvPr/>
              </p14:nvContentPartPr>
              <p14:xfrm>
                <a:off x="9350517" y="6338684"/>
                <a:ext cx="62640" cy="828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61E3E147-20FF-F0D6-F84E-7589D2E0014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341517" y="6330044"/>
                  <a:ext cx="802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691F7662-CDE8-B05D-D913-BA3CF9E092B4}"/>
                    </a:ext>
                  </a:extLst>
                </p14:cNvPr>
                <p14:cNvContentPartPr/>
                <p14:nvPr/>
              </p14:nvContentPartPr>
              <p14:xfrm>
                <a:off x="9332157" y="6409244"/>
                <a:ext cx="82440" cy="2444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691F7662-CDE8-B05D-D913-BA3CF9E092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323157" y="6400604"/>
                  <a:ext cx="1000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1CA94959-CE59-8B94-DD52-7D0AC765A9B2}"/>
                    </a:ext>
                  </a:extLst>
                </p14:cNvPr>
                <p14:cNvContentPartPr/>
                <p14:nvPr/>
              </p14:nvContentPartPr>
              <p14:xfrm>
                <a:off x="9439437" y="6388004"/>
                <a:ext cx="99720" cy="403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1CA94959-CE59-8B94-DD52-7D0AC765A9B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430797" y="6379004"/>
                  <a:ext cx="1173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30BD701D-9BAF-2A60-F9A1-8658FB3BD27B}"/>
                    </a:ext>
                  </a:extLst>
                </p14:cNvPr>
                <p14:cNvContentPartPr/>
                <p14:nvPr/>
              </p14:nvContentPartPr>
              <p14:xfrm>
                <a:off x="9449157" y="6485924"/>
                <a:ext cx="91440" cy="180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30BD701D-9BAF-2A60-F9A1-8658FB3BD27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440517" y="6476924"/>
                  <a:ext cx="1090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14D4D161-4782-A0B1-F164-027E879EC443}"/>
                    </a:ext>
                  </a:extLst>
                </p14:cNvPr>
                <p14:cNvContentPartPr/>
                <p14:nvPr/>
              </p14:nvContentPartPr>
              <p14:xfrm>
                <a:off x="9397677" y="6490964"/>
                <a:ext cx="154080" cy="2588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14D4D161-4782-A0B1-F164-027E879EC44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388677" y="6482324"/>
                  <a:ext cx="1717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B2B015D1-4D9B-B7B4-CC5D-E2358971BF19}"/>
                    </a:ext>
                  </a:extLst>
                </p14:cNvPr>
                <p14:cNvContentPartPr/>
                <p14:nvPr/>
              </p14:nvContentPartPr>
              <p14:xfrm>
                <a:off x="9665517" y="6541004"/>
                <a:ext cx="157320" cy="1378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B2B015D1-4D9B-B7B4-CC5D-E2358971BF1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656877" y="6532364"/>
                  <a:ext cx="174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2CAB39A2-7600-74E0-63D9-81114A50F33A}"/>
                    </a:ext>
                  </a:extLst>
                </p14:cNvPr>
                <p14:cNvContentPartPr/>
                <p14:nvPr/>
              </p14:nvContentPartPr>
              <p14:xfrm>
                <a:off x="9846237" y="6539564"/>
                <a:ext cx="90360" cy="1375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2CAB39A2-7600-74E0-63D9-81114A50F33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837237" y="6530564"/>
                  <a:ext cx="1080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F967AFB0-BE1D-9AED-0FF8-F5DC9C7267BE}"/>
                    </a:ext>
                  </a:extLst>
                </p14:cNvPr>
                <p14:cNvContentPartPr/>
                <p14:nvPr/>
              </p14:nvContentPartPr>
              <p14:xfrm>
                <a:off x="9951357" y="6489524"/>
                <a:ext cx="131760" cy="1800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F967AFB0-BE1D-9AED-0FF8-F5DC9C7267B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942357" y="6480884"/>
                  <a:ext cx="14940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B5792F43-4B6E-F1A5-9045-1EB1AD107F02}"/>
              </a:ext>
            </a:extLst>
          </p:cNvPr>
          <p:cNvGrpSpPr/>
          <p:nvPr/>
        </p:nvGrpSpPr>
        <p:grpSpPr>
          <a:xfrm>
            <a:off x="10310997" y="6465404"/>
            <a:ext cx="746640" cy="210240"/>
            <a:chOff x="10310997" y="6465404"/>
            <a:chExt cx="746640" cy="21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9A34D145-D392-ECEB-C1A8-9A3E0B5ABEB3}"/>
                    </a:ext>
                  </a:extLst>
                </p14:cNvPr>
                <p14:cNvContentPartPr/>
                <p14:nvPr/>
              </p14:nvContentPartPr>
              <p14:xfrm>
                <a:off x="10310997" y="6524804"/>
                <a:ext cx="122760" cy="1508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9A34D145-D392-ECEB-C1A8-9A3E0B5ABEB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302357" y="6516164"/>
                  <a:ext cx="140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33D64AA7-BA33-FF35-4F16-164E39831C3F}"/>
                    </a:ext>
                  </a:extLst>
                </p14:cNvPr>
                <p14:cNvContentPartPr/>
                <p14:nvPr/>
              </p14:nvContentPartPr>
              <p14:xfrm>
                <a:off x="10467597" y="6513284"/>
                <a:ext cx="126720" cy="1364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33D64AA7-BA33-FF35-4F16-164E39831C3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458957" y="6504284"/>
                  <a:ext cx="144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7E6CE391-AE77-907A-CCAB-833160178EB1}"/>
                    </a:ext>
                  </a:extLst>
                </p14:cNvPr>
                <p14:cNvContentPartPr/>
                <p14:nvPr/>
              </p14:nvContentPartPr>
              <p14:xfrm>
                <a:off x="10477677" y="6465404"/>
                <a:ext cx="78120" cy="1807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7E6CE391-AE77-907A-CCAB-833160178EB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469037" y="6456404"/>
                  <a:ext cx="957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27A3F7F2-02B0-A5A3-2E4F-2BBD69AFACC3}"/>
                    </a:ext>
                  </a:extLst>
                </p14:cNvPr>
                <p14:cNvContentPartPr/>
                <p14:nvPr/>
              </p14:nvContentPartPr>
              <p14:xfrm>
                <a:off x="10633917" y="6597884"/>
                <a:ext cx="49680" cy="673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27A3F7F2-02B0-A5A3-2E4F-2BBD69AFACC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624917" y="6588884"/>
                  <a:ext cx="673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381F4389-48BD-C69B-58AB-46C5C6F421B9}"/>
                    </a:ext>
                  </a:extLst>
                </p14:cNvPr>
                <p14:cNvContentPartPr/>
                <p14:nvPr/>
              </p14:nvContentPartPr>
              <p14:xfrm>
                <a:off x="10745877" y="6465764"/>
                <a:ext cx="311760" cy="1810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381F4389-48BD-C69B-58AB-46C5C6F421B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736877" y="6457124"/>
                  <a:ext cx="3294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7408BAFD-1D2F-2E37-E909-397433AC26CD}"/>
                    </a:ext>
                  </a:extLst>
                </p14:cNvPr>
                <p14:cNvContentPartPr/>
                <p14:nvPr/>
              </p14:nvContentPartPr>
              <p14:xfrm>
                <a:off x="10912917" y="6485204"/>
                <a:ext cx="75600" cy="16236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7408BAFD-1D2F-2E37-E909-397433AC26C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904277" y="6476204"/>
                  <a:ext cx="93240" cy="180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53670" y="351155"/>
            <a:ext cx="6096000" cy="32715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字的存储</a:t>
            </a:r>
          </a:p>
          <a:p>
            <a:pPr indent="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8086CPU 16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位为一个字，也就是一个字由两个连续的字节构成。</a:t>
            </a:r>
          </a:p>
          <a:p>
            <a:pPr indent="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MOV ax, 1234H</a:t>
            </a:r>
          </a:p>
          <a:p>
            <a:pPr indent="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寄存器中高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8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位放高字节，低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8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位放低字节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Times New Roman" panose="02020603050405020304"/>
              <a:sym typeface="Times New Roman" panose="02020603050405020304"/>
            </a:endParaRPr>
          </a:p>
          <a:p>
            <a:pPr indent="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MOV [0],ax</a:t>
            </a:r>
          </a:p>
          <a:p>
            <a:pPr indent="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在存储器中，低地址放低字节，高地址放高字节</a:t>
            </a:r>
          </a:p>
          <a:p>
            <a:pPr indent="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Times New Roman" panose="02020603050405020304"/>
              <a:sym typeface="Times New Roman" panose="02020603050405020304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225425" y="5433695"/>
          <a:ext cx="3162300" cy="548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0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25425" y="6035675"/>
            <a:ext cx="316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AH                                AL</a:t>
            </a:r>
          </a:p>
        </p:txBody>
      </p:sp>
      <p:sp>
        <p:nvSpPr>
          <p:cNvPr id="7" name="右大括号 6"/>
          <p:cNvSpPr/>
          <p:nvPr/>
        </p:nvSpPr>
        <p:spPr>
          <a:xfrm rot="16200000">
            <a:off x="1689735" y="3995420"/>
            <a:ext cx="194310" cy="25742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41780" y="4817110"/>
            <a:ext cx="750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AX</a:t>
            </a:r>
          </a:p>
        </p:txBody>
      </p:sp>
      <p:graphicFrame>
        <p:nvGraphicFramePr>
          <p:cNvPr id="9" name="表格 8"/>
          <p:cNvGraphicFramePr/>
          <p:nvPr/>
        </p:nvGraphicFramePr>
        <p:xfrm>
          <a:off x="5100955" y="4986020"/>
          <a:ext cx="74803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4806315" y="493712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0</a:t>
            </a: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4806315" y="5379720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</a:p>
        </p:txBody>
      </p:sp>
      <p:graphicFrame>
        <p:nvGraphicFramePr>
          <p:cNvPr id="13" name="表格 12"/>
          <p:cNvGraphicFramePr/>
          <p:nvPr>
            <p:custDataLst>
              <p:tags r:id="rId4"/>
            </p:custDataLst>
          </p:nvPr>
        </p:nvGraphicFramePr>
        <p:xfrm>
          <a:off x="8896985" y="397510"/>
          <a:ext cx="1794510" cy="2967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2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9A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6651625" y="3403600"/>
            <a:ext cx="3836035" cy="28822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号内存单元存放的字节数据（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12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）</a:t>
            </a:r>
          </a:p>
          <a:p>
            <a:pPr indent="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号单位存放的字数据（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3412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）</a:t>
            </a:r>
          </a:p>
          <a:p>
            <a:pPr indent="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号单元存放的字数据（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5634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）</a:t>
            </a:r>
          </a:p>
          <a:p>
            <a:pPr indent="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号单元存放的字节数据（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34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）</a:t>
            </a:r>
          </a:p>
          <a:p>
            <a:pPr indent="0" algn="just" fontAlgn="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号单元存放的字数据（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BC9A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Times New Roman" panose="02020603050405020304"/>
                <a:sym typeface="Times New Roman" panose="02020603050405020304"/>
              </a:rPr>
              <a:t>）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8AF5E15-AF14-A4C5-5484-A332B3551B7B}"/>
                  </a:ext>
                </a:extLst>
              </p14:cNvPr>
              <p14:cNvContentPartPr/>
              <p14:nvPr/>
            </p14:nvContentPartPr>
            <p14:xfrm>
              <a:off x="253317" y="3219284"/>
              <a:ext cx="4213800" cy="130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8AF5E15-AF14-A4C5-5484-A332B3551B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4317" y="3210284"/>
                <a:ext cx="4231440" cy="14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D60A20CD-A753-AB02-1CB1-79A81D93CF3B}"/>
              </a:ext>
            </a:extLst>
          </p:cNvPr>
          <p:cNvGrpSpPr/>
          <p:nvPr/>
        </p:nvGrpSpPr>
        <p:grpSpPr>
          <a:xfrm>
            <a:off x="7761477" y="424604"/>
            <a:ext cx="782280" cy="446760"/>
            <a:chOff x="7761477" y="424604"/>
            <a:chExt cx="782280" cy="44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37B2B690-AAF0-63D7-BFA1-2448920EF35B}"/>
                    </a:ext>
                  </a:extLst>
                </p14:cNvPr>
                <p14:cNvContentPartPr/>
                <p14:nvPr/>
              </p14:nvContentPartPr>
              <p14:xfrm>
                <a:off x="7761477" y="538004"/>
                <a:ext cx="110880" cy="3085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37B2B690-AAF0-63D7-BFA1-2448920EF35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52837" y="529364"/>
                  <a:ext cx="1285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90261168-BDF5-BD91-52A5-DAAADD8FA736}"/>
                    </a:ext>
                  </a:extLst>
                </p14:cNvPr>
                <p14:cNvContentPartPr/>
                <p14:nvPr/>
              </p14:nvContentPartPr>
              <p14:xfrm>
                <a:off x="7865877" y="508124"/>
                <a:ext cx="134280" cy="3632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90261168-BDF5-BD91-52A5-DAAADD8FA73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56877" y="499124"/>
                  <a:ext cx="15192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6D99C5E-965C-6B46-AF69-C8CF66838CD3}"/>
                    </a:ext>
                  </a:extLst>
                </p14:cNvPr>
                <p14:cNvContentPartPr/>
                <p14:nvPr/>
              </p14:nvContentPartPr>
              <p14:xfrm>
                <a:off x="7935357" y="587324"/>
                <a:ext cx="113760" cy="1108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6D99C5E-965C-6B46-AF69-C8CF66838C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926357" y="578684"/>
                  <a:ext cx="1314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148EB4C-6416-7430-27AB-F8F07B4137FD}"/>
                    </a:ext>
                  </a:extLst>
                </p14:cNvPr>
                <p14:cNvContentPartPr/>
                <p14:nvPr/>
              </p14:nvContentPartPr>
              <p14:xfrm>
                <a:off x="7974597" y="550604"/>
                <a:ext cx="198720" cy="3157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148EB4C-6416-7430-27AB-F8F07B4137F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65597" y="541604"/>
                  <a:ext cx="2163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B264552-31AE-541D-8CC5-4A2D5A870D6D}"/>
                    </a:ext>
                  </a:extLst>
                </p14:cNvPr>
                <p14:cNvContentPartPr/>
                <p14:nvPr/>
              </p14:nvContentPartPr>
              <p14:xfrm>
                <a:off x="8174757" y="507044"/>
                <a:ext cx="123840" cy="3225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B264552-31AE-541D-8CC5-4A2D5A870D6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66117" y="498404"/>
                  <a:ext cx="1414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FEADF02-B7C6-F8DC-A1C6-E8211DFD00F4}"/>
                    </a:ext>
                  </a:extLst>
                </p14:cNvPr>
                <p14:cNvContentPartPr/>
                <p14:nvPr/>
              </p14:nvContentPartPr>
              <p14:xfrm>
                <a:off x="8308677" y="424604"/>
                <a:ext cx="135000" cy="2674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FEADF02-B7C6-F8DC-A1C6-E8211DFD00F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00037" y="415964"/>
                  <a:ext cx="1526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D51759C-11DA-1798-08F2-C5FB51A03E53}"/>
                    </a:ext>
                  </a:extLst>
                </p14:cNvPr>
                <p14:cNvContentPartPr/>
                <p14:nvPr/>
              </p14:nvContentPartPr>
              <p14:xfrm>
                <a:off x="8278437" y="641684"/>
                <a:ext cx="265320" cy="1720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D51759C-11DA-1798-08F2-C5FB51A03E5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69437" y="633044"/>
                  <a:ext cx="28296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81D0F12-F240-0075-1412-EF0EDA8D7A90}"/>
              </a:ext>
            </a:extLst>
          </p:cNvPr>
          <p:cNvGrpSpPr/>
          <p:nvPr/>
        </p:nvGrpSpPr>
        <p:grpSpPr>
          <a:xfrm>
            <a:off x="7956237" y="2984924"/>
            <a:ext cx="610200" cy="413280"/>
            <a:chOff x="7956237" y="2984924"/>
            <a:chExt cx="610200" cy="41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D92DF1A-043F-AE72-CFD5-E417E87EDE09}"/>
                    </a:ext>
                  </a:extLst>
                </p14:cNvPr>
                <p14:cNvContentPartPr/>
                <p14:nvPr/>
              </p14:nvContentPartPr>
              <p14:xfrm>
                <a:off x="7967037" y="2984924"/>
                <a:ext cx="210960" cy="961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D92DF1A-043F-AE72-CFD5-E417E87EDE0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58037" y="2975924"/>
                  <a:ext cx="2286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7AD795D-DEA5-D978-38E8-BC1F196B6ACF}"/>
                    </a:ext>
                  </a:extLst>
                </p14:cNvPr>
                <p14:cNvContentPartPr/>
                <p14:nvPr/>
              </p14:nvContentPartPr>
              <p14:xfrm>
                <a:off x="8000877" y="3119564"/>
                <a:ext cx="19440" cy="486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7AD795D-DEA5-D978-38E8-BC1F196B6AC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92237" y="3110564"/>
                  <a:ext cx="370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C300CBA-73A7-BF0F-8FFC-0458015F28BE}"/>
                    </a:ext>
                  </a:extLst>
                </p14:cNvPr>
                <p14:cNvContentPartPr/>
                <p14:nvPr/>
              </p14:nvContentPartPr>
              <p14:xfrm>
                <a:off x="8019957" y="3126764"/>
                <a:ext cx="78480" cy="849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C300CBA-73A7-BF0F-8FFC-0458015F28B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010957" y="3118124"/>
                  <a:ext cx="961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0308FD8-2759-39E9-D68B-E753708CEA93}"/>
                    </a:ext>
                  </a:extLst>
                </p14:cNvPr>
                <p14:cNvContentPartPr/>
                <p14:nvPr/>
              </p14:nvContentPartPr>
              <p14:xfrm>
                <a:off x="7956237" y="3256364"/>
                <a:ext cx="27720" cy="828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0308FD8-2759-39E9-D68B-E753708CEA9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947237" y="3247724"/>
                  <a:ext cx="453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CB0C3AB3-4565-CDA4-1CEF-C73CD9C47E17}"/>
                    </a:ext>
                  </a:extLst>
                </p14:cNvPr>
                <p14:cNvContentPartPr/>
                <p14:nvPr/>
              </p14:nvContentPartPr>
              <p14:xfrm>
                <a:off x="7975677" y="3223964"/>
                <a:ext cx="263880" cy="1742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CB0C3AB3-4565-CDA4-1CEF-C73CD9C47E1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967037" y="3214964"/>
                  <a:ext cx="2815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7FB267B-E205-394F-618E-8476861EFE19}"/>
                    </a:ext>
                  </a:extLst>
                </p14:cNvPr>
                <p14:cNvContentPartPr/>
                <p14:nvPr/>
              </p14:nvContentPartPr>
              <p14:xfrm>
                <a:off x="8047317" y="3264644"/>
                <a:ext cx="119520" cy="734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7FB267B-E205-394F-618E-8476861EFE1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038317" y="3255644"/>
                  <a:ext cx="1371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DE17AC1-9BA6-C293-8292-444CE88B9CF9}"/>
                    </a:ext>
                  </a:extLst>
                </p14:cNvPr>
                <p14:cNvContentPartPr/>
                <p14:nvPr/>
              </p14:nvContentPartPr>
              <p14:xfrm>
                <a:off x="8267637" y="3040724"/>
                <a:ext cx="106560" cy="2908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DE17AC1-9BA6-C293-8292-444CE88B9CF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258637" y="3032084"/>
                  <a:ext cx="1242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77D7995F-36BB-4A50-8648-62C58F7F9476}"/>
                    </a:ext>
                  </a:extLst>
                </p14:cNvPr>
                <p14:cNvContentPartPr/>
                <p14:nvPr/>
              </p14:nvContentPartPr>
              <p14:xfrm>
                <a:off x="8351157" y="3046484"/>
                <a:ext cx="96840" cy="1533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77D7995F-36BB-4A50-8648-62C58F7F947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342517" y="3037844"/>
                  <a:ext cx="114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5CC72427-9629-EF73-47F9-05DDDC7EACE3}"/>
                    </a:ext>
                  </a:extLst>
                </p14:cNvPr>
                <p14:cNvContentPartPr/>
                <p14:nvPr/>
              </p14:nvContentPartPr>
              <p14:xfrm>
                <a:off x="8376357" y="3232244"/>
                <a:ext cx="58680" cy="183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5CC72427-9629-EF73-47F9-05DDDC7EACE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67357" y="3223244"/>
                  <a:ext cx="76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EBDEC8F-671C-8F41-B127-7826982CE88C}"/>
                    </a:ext>
                  </a:extLst>
                </p14:cNvPr>
                <p14:cNvContentPartPr/>
                <p14:nvPr/>
              </p14:nvContentPartPr>
              <p14:xfrm>
                <a:off x="8332437" y="3196244"/>
                <a:ext cx="234000" cy="1425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EBDEC8F-671C-8F41-B127-7826982CE88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323437" y="3187244"/>
                  <a:ext cx="251640" cy="1602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62280" y="155575"/>
            <a:ext cx="3271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DS</a:t>
            </a:r>
            <a:r>
              <a:rPr lang="zh-CN" altLang="en-US"/>
              <a:t>（数据段寄存器）的使用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62280" y="2671445"/>
            <a:ext cx="3079750" cy="28721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62280" y="1088390"/>
            <a:ext cx="7915275" cy="13722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156075" y="2671445"/>
            <a:ext cx="3035935" cy="287210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8087360" y="3662680"/>
            <a:ext cx="3271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mov ds ,1000H </a:t>
            </a:r>
            <a:r>
              <a:rPr lang="zh-CN" altLang="en-US"/>
              <a:t>是</a:t>
            </a:r>
            <a:r>
              <a:rPr lang="zh-CN" altLang="en-US">
                <a:solidFill>
                  <a:srgbClr val="FF0000"/>
                </a:solidFill>
              </a:rPr>
              <a:t>错误的</a:t>
            </a: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7939405" y="5049520"/>
            <a:ext cx="32715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正确的做法是先将地址放入通用寄存器</a:t>
            </a:r>
            <a:r>
              <a:rPr lang="en-US" altLang="zh-CN">
                <a:solidFill>
                  <a:schemeClr val="tx1"/>
                </a:solidFill>
              </a:rPr>
              <a:t>, </a:t>
            </a:r>
            <a:r>
              <a:rPr lang="zh-CN" altLang="en-US">
                <a:solidFill>
                  <a:schemeClr val="tx1"/>
                </a:solidFill>
              </a:rPr>
              <a:t>再放入</a:t>
            </a:r>
            <a:r>
              <a:rPr lang="en-US" altLang="zh-CN">
                <a:solidFill>
                  <a:schemeClr val="tx1"/>
                </a:solidFill>
              </a:rPr>
              <a:t>ds, </a:t>
            </a:r>
            <a:r>
              <a:rPr lang="zh-CN" altLang="en-US">
                <a:solidFill>
                  <a:schemeClr val="tx1"/>
                </a:solidFill>
              </a:rPr>
              <a:t>通常做法是</a:t>
            </a:r>
            <a:r>
              <a:rPr lang="en-US" altLang="zh-CN">
                <a:solidFill>
                  <a:schemeClr val="tx1"/>
                </a:solidFill>
              </a:rPr>
              <a:t> mov bx ,1000H  </a:t>
            </a:r>
          </a:p>
          <a:p>
            <a:r>
              <a:rPr lang="en-US" altLang="zh-CN">
                <a:solidFill>
                  <a:schemeClr val="tx1"/>
                </a:solidFill>
              </a:rPr>
              <a:t>      mov ds, bx</a:t>
            </a: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419340" y="2901315"/>
            <a:ext cx="4607560" cy="6889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519670" y="4164965"/>
            <a:ext cx="3790315" cy="6667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28625" y="399415"/>
            <a:ext cx="6867525" cy="4147820"/>
          </a:xfrm>
          <a:prstGeom prst="rect">
            <a:avLst/>
          </a:prstGeom>
        </p:spPr>
      </p:pic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319405" y="4771390"/>
          <a:ext cx="6784340" cy="75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6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6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ax=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bx=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cx=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ds=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78765" y="31115"/>
            <a:ext cx="3271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DS</a:t>
            </a:r>
            <a:r>
              <a:rPr lang="zh-CN" altLang="en-US"/>
              <a:t>（数据段寄存器）的使用</a:t>
            </a: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363855" y="5665470"/>
            <a:ext cx="3271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debug</a:t>
            </a:r>
            <a:r>
              <a:rPr lang="zh-CN" altLang="en-US"/>
              <a:t>下验证一次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TY3ZDJiM2Y2YWJhOGY4NDFhY2EyOGZlYTc4ODM2Mj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*60"/>
  <p:tag name="TABLE_ENDDRAG_RECT" val="462*385*58*6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b8b0ddc-0484-4f78-8121-ca8ebc5b04be}"/>
  <p:tag name="TABLE_ENDDRAG_ORIGIN_RECT" val="141*232"/>
  <p:tag name="TABLE_ENDDRAG_RECT" val="573*127*141*23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26ec8ae-9e88-4a1d-aa34-f28e58d50efd}"/>
  <p:tag name="TABLE_ENDDRAG_ORIGIN_RECT" val="534*59"/>
  <p:tag name="TABLE_ENDDRAG_RECT" val="40*383*534*5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b8b0ddc-0484-4f78-8121-ca8ebc5b04be}"/>
  <p:tag name="TABLE_ENDDRAG_ORIGIN_RECT" val="141*232"/>
  <p:tag name="TABLE_ENDDRAG_RECT" val="573*127*141*232"/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b8b0ddc-0484-4f78-8121-ca8ebc5b04be}"/>
  <p:tag name="TABLE_ENDDRAG_ORIGIN_RECT" val="141*310"/>
  <p:tag name="TABLE_ENDDRAG_RECT" val="677*92*141*310"/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9*189"/>
  <p:tag name="TABLE_ENDDRAG_RECT" val="655*282*69*189"/>
  <p:tag name="KSO_WM_UNIT_TABLE_BEAUTIFY" val="smartTable{43832a9b-bd04-49b6-ae66-a312d6b865fa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50c2e79-cc81-4f04-8029-6ac2f373b836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932</Words>
  <Application>Microsoft Office PowerPoint</Application>
  <PresentationFormat>宽屏</PresentationFormat>
  <Paragraphs>161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汉仪粗黑简</vt:lpstr>
      <vt:lpstr>汉仪中黑简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光泽 赵</cp:lastModifiedBy>
  <cp:revision>23</cp:revision>
  <dcterms:created xsi:type="dcterms:W3CDTF">2023-03-22T05:41:00Z</dcterms:created>
  <dcterms:modified xsi:type="dcterms:W3CDTF">2024-03-11T11:21:22Z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05C12F1B4930488BA38ED957F1D27054</vt:lpwstr>
  </property>
  <property fmtid="{D5CDD505-2E9C-101B-9397-08002B2CF9AE}" pid="3" name="KSOProductBuildVer">
    <vt:lpwstr>2052-12.1.0.16250</vt:lpwstr>
  </property>
</Properties>
</file>